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22"/>
  </p:notesMasterIdLst>
  <p:sldIdLst>
    <p:sldId id="256" r:id="rId2"/>
    <p:sldId id="279" r:id="rId3"/>
    <p:sldId id="257" r:id="rId4"/>
    <p:sldId id="258" r:id="rId5"/>
    <p:sldId id="262" r:id="rId6"/>
    <p:sldId id="265" r:id="rId7"/>
    <p:sldId id="266" r:id="rId8"/>
    <p:sldId id="280" r:id="rId9"/>
    <p:sldId id="284" r:id="rId10"/>
    <p:sldId id="285" r:id="rId11"/>
    <p:sldId id="287" r:id="rId12"/>
    <p:sldId id="288" r:id="rId13"/>
    <p:sldId id="286" r:id="rId14"/>
    <p:sldId id="289" r:id="rId15"/>
    <p:sldId id="290" r:id="rId16"/>
    <p:sldId id="291" r:id="rId17"/>
    <p:sldId id="292" r:id="rId18"/>
    <p:sldId id="293" r:id="rId19"/>
    <p:sldId id="281" r:id="rId20"/>
    <p:sldId id="277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ira Sans Condensed Medium" panose="020B0603050000020004" pitchFamily="34" charset="0"/>
      <p:regular r:id="rId28"/>
      <p:bold r:id="rId29"/>
      <p:italic r:id="rId30"/>
      <p:boldItalic r:id="rId31"/>
    </p:embeddedFont>
    <p:embeddedFont>
      <p:font typeface="Fira Sans Extra Condensed Medium" panose="020B060402020202020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Roboto Condensed" panose="02000000000000000000" pitchFamily="2" charset="0"/>
      <p:regular r:id="rId44"/>
      <p:bold r:id="rId45"/>
      <p:italic r:id="rId46"/>
      <p:bold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Yeseva One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e96fdfc185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e96fdfc185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81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e96fdfc18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e96fdfc18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69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d690f5c6e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d690f5c6e3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55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d690f5c6e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d690f5c6e3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217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d690f5c6e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d690f5c6e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445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e94b942f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e94b942f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d690f5c6e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d690f5c6e3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8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e94b942fea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e94b942fea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288a744dc9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288a744dc9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1e871e219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1e871e219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d690f5c6e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d690f5c6e3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e9c0da94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e9c0da94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e96fdfc185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e96fdfc185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06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e96fdfc185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e96fdfc185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13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83417" y="1878680"/>
            <a:ext cx="4800896" cy="2636511"/>
          </a:xfrm>
          <a:custGeom>
            <a:avLst/>
            <a:gdLst/>
            <a:ahLst/>
            <a:cxnLst/>
            <a:rect l="l" t="t" r="r" b="b"/>
            <a:pathLst>
              <a:path w="64500" h="45138" extrusionOk="0">
                <a:moveTo>
                  <a:pt x="0" y="0"/>
                </a:moveTo>
                <a:lnTo>
                  <a:pt x="0" y="45137"/>
                </a:lnTo>
                <a:lnTo>
                  <a:pt x="64500" y="45137"/>
                </a:lnTo>
                <a:lnTo>
                  <a:pt x="645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645167" y="1591011"/>
            <a:ext cx="4803204" cy="2636569"/>
          </a:xfrm>
          <a:custGeom>
            <a:avLst/>
            <a:gdLst/>
            <a:ahLst/>
            <a:cxnLst/>
            <a:rect l="l" t="t" r="r" b="b"/>
            <a:pathLst>
              <a:path w="64531" h="45139" extrusionOk="0">
                <a:moveTo>
                  <a:pt x="0" y="1"/>
                </a:moveTo>
                <a:lnTo>
                  <a:pt x="0" y="45138"/>
                </a:lnTo>
                <a:lnTo>
                  <a:pt x="64530" y="45138"/>
                </a:lnTo>
                <a:lnTo>
                  <a:pt x="645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976114" y="1346039"/>
            <a:ext cx="5196877" cy="261524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8075" y="1613880"/>
            <a:ext cx="5700300" cy="15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Yeseva One"/>
              <a:buNone/>
              <a:defRPr sz="61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0288" y="3227965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563713" y="5078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1462975" y="997213"/>
            <a:ext cx="327550" cy="326775"/>
            <a:chOff x="1559075" y="1307663"/>
            <a:chExt cx="327550" cy="326775"/>
          </a:xfrm>
        </p:grpSpPr>
        <p:sp>
          <p:nvSpPr>
            <p:cNvPr id="16" name="Google Shape;16;p2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08642" y="4338575"/>
            <a:ext cx="1571504" cy="540015"/>
            <a:chOff x="408642" y="4338575"/>
            <a:chExt cx="1571504" cy="540015"/>
          </a:xfrm>
        </p:grpSpPr>
        <p:sp>
          <p:nvSpPr>
            <p:cNvPr id="19" name="Google Shape;19;p2"/>
            <p:cNvSpPr/>
            <p:nvPr/>
          </p:nvSpPr>
          <p:spPr>
            <a:xfrm>
              <a:off x="408642" y="4338575"/>
              <a:ext cx="540695" cy="540013"/>
            </a:xfrm>
            <a:custGeom>
              <a:avLst/>
              <a:gdLst/>
              <a:ahLst/>
              <a:cxnLst/>
              <a:rect l="l" t="t" r="r" b="b"/>
              <a:pathLst>
                <a:path w="24591" h="24560" extrusionOk="0">
                  <a:moveTo>
                    <a:pt x="12281" y="0"/>
                  </a:moveTo>
                  <a:cubicBezTo>
                    <a:pt x="5502" y="0"/>
                    <a:pt x="31" y="5502"/>
                    <a:pt x="1" y="12280"/>
                  </a:cubicBezTo>
                  <a:cubicBezTo>
                    <a:pt x="31" y="19058"/>
                    <a:pt x="5502" y="24529"/>
                    <a:pt x="12281" y="24560"/>
                  </a:cubicBezTo>
                  <a:cubicBezTo>
                    <a:pt x="19059" y="24560"/>
                    <a:pt x="24560" y="19058"/>
                    <a:pt x="24591" y="12280"/>
                  </a:cubicBezTo>
                  <a:cubicBezTo>
                    <a:pt x="24560" y="5502"/>
                    <a:pt x="19059" y="0"/>
                    <a:pt x="1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52685" y="4338575"/>
              <a:ext cx="540035" cy="540013"/>
            </a:xfrm>
            <a:custGeom>
              <a:avLst/>
              <a:gdLst/>
              <a:ahLst/>
              <a:cxnLst/>
              <a:rect l="l" t="t" r="r" b="b"/>
              <a:pathLst>
                <a:path w="24561" h="24560" extrusionOk="0">
                  <a:moveTo>
                    <a:pt x="12280" y="0"/>
                  </a:moveTo>
                  <a:cubicBezTo>
                    <a:pt x="5502" y="30"/>
                    <a:pt x="31" y="5502"/>
                    <a:pt x="0" y="12280"/>
                  </a:cubicBezTo>
                  <a:cubicBezTo>
                    <a:pt x="31" y="19058"/>
                    <a:pt x="5502" y="24529"/>
                    <a:pt x="12280" y="24560"/>
                  </a:cubicBezTo>
                  <a:cubicBezTo>
                    <a:pt x="19058" y="24560"/>
                    <a:pt x="24560" y="19058"/>
                    <a:pt x="24560" y="12280"/>
                  </a:cubicBezTo>
                  <a:cubicBezTo>
                    <a:pt x="24560" y="5502"/>
                    <a:pt x="19058" y="0"/>
                    <a:pt x="12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96068" y="4338575"/>
              <a:ext cx="540035" cy="540013"/>
            </a:xfrm>
            <a:custGeom>
              <a:avLst/>
              <a:gdLst/>
              <a:ahLst/>
              <a:cxnLst/>
              <a:rect l="l" t="t" r="r" b="b"/>
              <a:pathLst>
                <a:path w="24561" h="24560" extrusionOk="0">
                  <a:moveTo>
                    <a:pt x="12281" y="0"/>
                  </a:moveTo>
                  <a:cubicBezTo>
                    <a:pt x="5502" y="0"/>
                    <a:pt x="1" y="5502"/>
                    <a:pt x="1" y="12280"/>
                  </a:cubicBezTo>
                  <a:cubicBezTo>
                    <a:pt x="1" y="19058"/>
                    <a:pt x="5502" y="24529"/>
                    <a:pt x="12281" y="24560"/>
                  </a:cubicBezTo>
                  <a:cubicBezTo>
                    <a:pt x="19059" y="24560"/>
                    <a:pt x="24561" y="19058"/>
                    <a:pt x="24561" y="12280"/>
                  </a:cubicBezTo>
                  <a:cubicBezTo>
                    <a:pt x="24530" y="5502"/>
                    <a:pt x="19059" y="0"/>
                    <a:pt x="12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39451" y="4338577"/>
              <a:ext cx="540695" cy="540013"/>
            </a:xfrm>
            <a:custGeom>
              <a:avLst/>
              <a:gdLst/>
              <a:ahLst/>
              <a:cxnLst/>
              <a:rect l="l" t="t" r="r" b="b"/>
              <a:pathLst>
                <a:path w="24591" h="24560" extrusionOk="0">
                  <a:moveTo>
                    <a:pt x="12310" y="0"/>
                  </a:moveTo>
                  <a:cubicBezTo>
                    <a:pt x="5532" y="0"/>
                    <a:pt x="30" y="5502"/>
                    <a:pt x="0" y="12280"/>
                  </a:cubicBezTo>
                  <a:cubicBezTo>
                    <a:pt x="30" y="19058"/>
                    <a:pt x="5532" y="24529"/>
                    <a:pt x="12310" y="24560"/>
                  </a:cubicBezTo>
                  <a:cubicBezTo>
                    <a:pt x="19089" y="24560"/>
                    <a:pt x="24560" y="19058"/>
                    <a:pt x="24590" y="12280"/>
                  </a:cubicBezTo>
                  <a:cubicBezTo>
                    <a:pt x="24560" y="5502"/>
                    <a:pt x="19058" y="0"/>
                    <a:pt x="1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7629063" y="15124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436798" y="460969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24888" y="2300625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032825" y="779127"/>
            <a:ext cx="1069200" cy="566900"/>
          </a:xfrm>
          <a:custGeom>
            <a:avLst/>
            <a:gdLst/>
            <a:ahLst/>
            <a:cxnLst/>
            <a:rect l="l" t="t" r="r" b="b"/>
            <a:pathLst>
              <a:path w="42768" h="22676" extrusionOk="0">
                <a:moveTo>
                  <a:pt x="30275" y="1"/>
                </a:moveTo>
                <a:lnTo>
                  <a:pt x="29545" y="1764"/>
                </a:lnTo>
                <a:lnTo>
                  <a:pt x="22129" y="19880"/>
                </a:lnTo>
                <a:lnTo>
                  <a:pt x="16384" y="3861"/>
                </a:lnTo>
                <a:lnTo>
                  <a:pt x="15229" y="761"/>
                </a:lnTo>
                <a:lnTo>
                  <a:pt x="14378" y="2858"/>
                </a:lnTo>
                <a:lnTo>
                  <a:pt x="7326" y="20396"/>
                </a:lnTo>
                <a:lnTo>
                  <a:pt x="1885" y="5654"/>
                </a:lnTo>
                <a:lnTo>
                  <a:pt x="1885" y="5654"/>
                </a:lnTo>
                <a:cubicBezTo>
                  <a:pt x="1" y="11308"/>
                  <a:pt x="608" y="17509"/>
                  <a:pt x="3587" y="22676"/>
                </a:cubicBezTo>
                <a:lnTo>
                  <a:pt x="40001" y="22676"/>
                </a:lnTo>
                <a:cubicBezTo>
                  <a:pt x="41825" y="19515"/>
                  <a:pt x="42767" y="15928"/>
                  <a:pt x="42767" y="12311"/>
                </a:cubicBezTo>
                <a:cubicBezTo>
                  <a:pt x="42767" y="9575"/>
                  <a:pt x="42251" y="6840"/>
                  <a:pt x="41187" y="4317"/>
                </a:cubicBezTo>
                <a:lnTo>
                  <a:pt x="36384" y="18603"/>
                </a:lnTo>
                <a:lnTo>
                  <a:pt x="30548" y="822"/>
                </a:lnTo>
                <a:lnTo>
                  <a:pt x="3027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4411175" y="380925"/>
            <a:ext cx="326775" cy="297750"/>
            <a:chOff x="5839863" y="283250"/>
            <a:chExt cx="326775" cy="297750"/>
          </a:xfrm>
        </p:grpSpPr>
        <p:sp>
          <p:nvSpPr>
            <p:cNvPr id="29" name="Google Shape;29;p2"/>
            <p:cNvSpPr/>
            <p:nvPr/>
          </p:nvSpPr>
          <p:spPr>
            <a:xfrm>
              <a:off x="5839863" y="28325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28763" y="33777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5839875" y="66210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839875" y="79507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-5400000">
            <a:off x="234475" y="15724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573950" y="4918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173325" y="32995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787700" y="35556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203200" y="1187352"/>
            <a:ext cx="317675" cy="318400"/>
          </a:xfrm>
          <a:custGeom>
            <a:avLst/>
            <a:gdLst/>
            <a:ahLst/>
            <a:cxnLst/>
            <a:rect l="l" t="t" r="r" b="b"/>
            <a:pathLst>
              <a:path w="12707" h="12736" fill="none" extrusionOk="0">
                <a:moveTo>
                  <a:pt x="12706" y="0"/>
                </a:moveTo>
                <a:lnTo>
                  <a:pt x="1" y="12736"/>
                </a:ln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345300" y="1197227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563375" y="48790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502875" y="442958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7549650" y="25867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449375" y="9344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239275" y="347525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0" y="0"/>
                </a:moveTo>
                <a:lnTo>
                  <a:pt x="0" y="15289"/>
                </a:lnTo>
                <a:lnTo>
                  <a:pt x="15320" y="152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8239275" y="347525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0" y="0"/>
                </a:moveTo>
                <a:lnTo>
                  <a:pt x="15320" y="15289"/>
                </a:lnTo>
                <a:lnTo>
                  <a:pt x="153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8238900" y="1473675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1"/>
                </a:moveTo>
                <a:lnTo>
                  <a:pt x="0" y="15320"/>
                </a:lnTo>
                <a:lnTo>
                  <a:pt x="15320" y="1532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8238900" y="1473675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1"/>
                </a:moveTo>
                <a:lnTo>
                  <a:pt x="15320" y="15320"/>
                </a:lnTo>
                <a:lnTo>
                  <a:pt x="153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8238900" y="1098300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0"/>
                </a:moveTo>
                <a:lnTo>
                  <a:pt x="0" y="15319"/>
                </a:lnTo>
                <a:lnTo>
                  <a:pt x="15320" y="15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238900" y="1098300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0"/>
                </a:moveTo>
                <a:lnTo>
                  <a:pt x="15320" y="15319"/>
                </a:lnTo>
                <a:lnTo>
                  <a:pt x="153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8240025" y="734300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1" y="1"/>
                </a:moveTo>
                <a:lnTo>
                  <a:pt x="1" y="15290"/>
                </a:lnTo>
                <a:lnTo>
                  <a:pt x="15320" y="1529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8239650" y="734300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1" y="1"/>
                </a:moveTo>
                <a:lnTo>
                  <a:pt x="15320" y="15290"/>
                </a:lnTo>
                <a:lnTo>
                  <a:pt x="153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2_1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4"/>
          <p:cNvSpPr/>
          <p:nvPr/>
        </p:nvSpPr>
        <p:spPr>
          <a:xfrm>
            <a:off x="1894850" y="9882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4"/>
          <p:cNvSpPr/>
          <p:nvPr/>
        </p:nvSpPr>
        <p:spPr>
          <a:xfrm>
            <a:off x="8814650" y="1632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4"/>
          <p:cNvSpPr/>
          <p:nvPr/>
        </p:nvSpPr>
        <p:spPr>
          <a:xfrm>
            <a:off x="270775" y="343400"/>
            <a:ext cx="497125" cy="497125"/>
          </a:xfrm>
          <a:custGeom>
            <a:avLst/>
            <a:gdLst/>
            <a:ahLst/>
            <a:cxnLst/>
            <a:rect l="l" t="t" r="r" b="b"/>
            <a:pathLst>
              <a:path w="19885" h="19885" extrusionOk="0">
                <a:moveTo>
                  <a:pt x="9944" y="1"/>
                </a:moveTo>
                <a:cubicBezTo>
                  <a:pt x="4475" y="1"/>
                  <a:pt x="0" y="4475"/>
                  <a:pt x="0" y="9941"/>
                </a:cubicBezTo>
                <a:cubicBezTo>
                  <a:pt x="0" y="15410"/>
                  <a:pt x="4475" y="19885"/>
                  <a:pt x="9944" y="19885"/>
                </a:cubicBezTo>
                <a:cubicBezTo>
                  <a:pt x="15410" y="19885"/>
                  <a:pt x="19884" y="15410"/>
                  <a:pt x="19884" y="9941"/>
                </a:cubicBezTo>
                <a:cubicBezTo>
                  <a:pt x="19884" y="4475"/>
                  <a:pt x="15410" y="1"/>
                  <a:pt x="9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4"/>
          <p:cNvSpPr/>
          <p:nvPr/>
        </p:nvSpPr>
        <p:spPr>
          <a:xfrm>
            <a:off x="606050" y="343400"/>
            <a:ext cx="497025" cy="497125"/>
          </a:xfrm>
          <a:custGeom>
            <a:avLst/>
            <a:gdLst/>
            <a:ahLst/>
            <a:cxnLst/>
            <a:rect l="l" t="t" r="r" b="b"/>
            <a:pathLst>
              <a:path w="19881" h="19885" extrusionOk="0">
                <a:moveTo>
                  <a:pt x="9941" y="1"/>
                </a:moveTo>
                <a:cubicBezTo>
                  <a:pt x="4472" y="1"/>
                  <a:pt x="1" y="4475"/>
                  <a:pt x="1" y="9941"/>
                </a:cubicBezTo>
                <a:cubicBezTo>
                  <a:pt x="1" y="15410"/>
                  <a:pt x="4472" y="19885"/>
                  <a:pt x="9941" y="19885"/>
                </a:cubicBezTo>
                <a:cubicBezTo>
                  <a:pt x="15410" y="19885"/>
                  <a:pt x="19880" y="15410"/>
                  <a:pt x="19880" y="9941"/>
                </a:cubicBezTo>
                <a:cubicBezTo>
                  <a:pt x="19880" y="4475"/>
                  <a:pt x="15410" y="1"/>
                  <a:pt x="9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4"/>
          <p:cNvSpPr/>
          <p:nvPr/>
        </p:nvSpPr>
        <p:spPr>
          <a:xfrm>
            <a:off x="929725" y="343400"/>
            <a:ext cx="497100" cy="497125"/>
          </a:xfrm>
          <a:custGeom>
            <a:avLst/>
            <a:gdLst/>
            <a:ahLst/>
            <a:cxnLst/>
            <a:rect l="l" t="t" r="r" b="b"/>
            <a:pathLst>
              <a:path w="19884" h="19885" extrusionOk="0">
                <a:moveTo>
                  <a:pt x="9941" y="1"/>
                </a:moveTo>
                <a:cubicBezTo>
                  <a:pt x="4474" y="1"/>
                  <a:pt x="1" y="4475"/>
                  <a:pt x="1" y="9941"/>
                </a:cubicBezTo>
                <a:cubicBezTo>
                  <a:pt x="1" y="15410"/>
                  <a:pt x="4474" y="19885"/>
                  <a:pt x="9941" y="19885"/>
                </a:cubicBezTo>
                <a:cubicBezTo>
                  <a:pt x="15410" y="19885"/>
                  <a:pt x="19884" y="15410"/>
                  <a:pt x="19884" y="9941"/>
                </a:cubicBezTo>
                <a:cubicBezTo>
                  <a:pt x="19884" y="4475"/>
                  <a:pt x="15410" y="1"/>
                  <a:pt x="99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4"/>
          <p:cNvSpPr/>
          <p:nvPr/>
        </p:nvSpPr>
        <p:spPr>
          <a:xfrm>
            <a:off x="1270700" y="343400"/>
            <a:ext cx="497100" cy="497125"/>
          </a:xfrm>
          <a:custGeom>
            <a:avLst/>
            <a:gdLst/>
            <a:ahLst/>
            <a:cxnLst/>
            <a:rect l="l" t="t" r="r" b="b"/>
            <a:pathLst>
              <a:path w="19884" h="19885" extrusionOk="0">
                <a:moveTo>
                  <a:pt x="9944" y="1"/>
                </a:moveTo>
                <a:cubicBezTo>
                  <a:pt x="4474" y="1"/>
                  <a:pt x="1" y="4475"/>
                  <a:pt x="1" y="9941"/>
                </a:cubicBezTo>
                <a:cubicBezTo>
                  <a:pt x="1" y="15410"/>
                  <a:pt x="4474" y="19885"/>
                  <a:pt x="9944" y="19885"/>
                </a:cubicBezTo>
                <a:cubicBezTo>
                  <a:pt x="15410" y="19885"/>
                  <a:pt x="19884" y="15410"/>
                  <a:pt x="19884" y="9941"/>
                </a:cubicBezTo>
                <a:cubicBezTo>
                  <a:pt x="19884" y="4475"/>
                  <a:pt x="15410" y="1"/>
                  <a:pt x="9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14"/>
          <p:cNvGrpSpPr/>
          <p:nvPr/>
        </p:nvGrpSpPr>
        <p:grpSpPr>
          <a:xfrm>
            <a:off x="270775" y="4747625"/>
            <a:ext cx="240775" cy="240700"/>
            <a:chOff x="270775" y="4747625"/>
            <a:chExt cx="240775" cy="240700"/>
          </a:xfrm>
        </p:grpSpPr>
        <p:sp>
          <p:nvSpPr>
            <p:cNvPr id="422" name="Google Shape;422;p14"/>
            <p:cNvSpPr/>
            <p:nvPr/>
          </p:nvSpPr>
          <p:spPr>
            <a:xfrm>
              <a:off x="270775" y="4747625"/>
              <a:ext cx="240775" cy="240700"/>
            </a:xfrm>
            <a:custGeom>
              <a:avLst/>
              <a:gdLst/>
              <a:ahLst/>
              <a:cxnLst/>
              <a:rect l="l" t="t" r="r" b="b"/>
              <a:pathLst>
                <a:path w="9631" h="9628" extrusionOk="0">
                  <a:moveTo>
                    <a:pt x="4815" y="1"/>
                  </a:moveTo>
                  <a:cubicBezTo>
                    <a:pt x="2156" y="1"/>
                    <a:pt x="0" y="2153"/>
                    <a:pt x="0" y="4812"/>
                  </a:cubicBezTo>
                  <a:cubicBezTo>
                    <a:pt x="0" y="7471"/>
                    <a:pt x="2156" y="9627"/>
                    <a:pt x="4815" y="9627"/>
                  </a:cubicBezTo>
                  <a:cubicBezTo>
                    <a:pt x="7474" y="9627"/>
                    <a:pt x="9630" y="7471"/>
                    <a:pt x="9630" y="4812"/>
                  </a:cubicBezTo>
                  <a:cubicBezTo>
                    <a:pt x="9630" y="2153"/>
                    <a:pt x="7474" y="1"/>
                    <a:pt x="4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330600" y="4791450"/>
              <a:ext cx="180950" cy="196875"/>
            </a:xfrm>
            <a:custGeom>
              <a:avLst/>
              <a:gdLst/>
              <a:ahLst/>
              <a:cxnLst/>
              <a:rect l="l" t="t" r="r" b="b"/>
              <a:pathLst>
                <a:path w="7238" h="7875" extrusionOk="0">
                  <a:moveTo>
                    <a:pt x="6142" y="1"/>
                  </a:moveTo>
                  <a:cubicBezTo>
                    <a:pt x="2969" y="837"/>
                    <a:pt x="1024" y="3930"/>
                    <a:pt x="0" y="7216"/>
                  </a:cubicBezTo>
                  <a:cubicBezTo>
                    <a:pt x="714" y="7633"/>
                    <a:pt x="1537" y="7874"/>
                    <a:pt x="2422" y="7874"/>
                  </a:cubicBezTo>
                  <a:cubicBezTo>
                    <a:pt x="5081" y="7874"/>
                    <a:pt x="7237" y="5718"/>
                    <a:pt x="7237" y="3059"/>
                  </a:cubicBezTo>
                  <a:cubicBezTo>
                    <a:pt x="7237" y="1899"/>
                    <a:pt x="6824" y="834"/>
                    <a:pt x="6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14"/>
          <p:cNvSpPr/>
          <p:nvPr/>
        </p:nvSpPr>
        <p:spPr>
          <a:xfrm>
            <a:off x="224450" y="24842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4"/>
          <p:cNvSpPr/>
          <p:nvPr/>
        </p:nvSpPr>
        <p:spPr>
          <a:xfrm>
            <a:off x="7369225" y="26062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4"/>
          <p:cNvSpPr/>
          <p:nvPr/>
        </p:nvSpPr>
        <p:spPr>
          <a:xfrm>
            <a:off x="8716625" y="1168325"/>
            <a:ext cx="261100" cy="261100"/>
          </a:xfrm>
          <a:custGeom>
            <a:avLst/>
            <a:gdLst/>
            <a:ahLst/>
            <a:cxnLst/>
            <a:rect l="l" t="t" r="r" b="b"/>
            <a:pathLst>
              <a:path w="10444" h="10444" extrusionOk="0">
                <a:moveTo>
                  <a:pt x="5222" y="2305"/>
                </a:moveTo>
                <a:cubicBezTo>
                  <a:pt x="6830" y="2305"/>
                  <a:pt x="8139" y="3613"/>
                  <a:pt x="8139" y="5222"/>
                </a:cubicBezTo>
                <a:cubicBezTo>
                  <a:pt x="8139" y="6827"/>
                  <a:pt x="6830" y="8136"/>
                  <a:pt x="5222" y="8136"/>
                </a:cubicBezTo>
                <a:cubicBezTo>
                  <a:pt x="3614" y="8136"/>
                  <a:pt x="2308" y="6827"/>
                  <a:pt x="2308" y="5222"/>
                </a:cubicBezTo>
                <a:cubicBezTo>
                  <a:pt x="2308" y="3613"/>
                  <a:pt x="3614" y="2305"/>
                  <a:pt x="5222" y="2305"/>
                </a:cubicBezTo>
                <a:close/>
                <a:moveTo>
                  <a:pt x="5222" y="0"/>
                </a:moveTo>
                <a:cubicBezTo>
                  <a:pt x="2342" y="0"/>
                  <a:pt x="1" y="2343"/>
                  <a:pt x="1" y="5222"/>
                </a:cubicBezTo>
                <a:cubicBezTo>
                  <a:pt x="1" y="8101"/>
                  <a:pt x="2342" y="10443"/>
                  <a:pt x="5222" y="10443"/>
                </a:cubicBezTo>
                <a:cubicBezTo>
                  <a:pt x="8101" y="10443"/>
                  <a:pt x="10443" y="8101"/>
                  <a:pt x="10443" y="5222"/>
                </a:cubicBezTo>
                <a:cubicBezTo>
                  <a:pt x="10443" y="2343"/>
                  <a:pt x="8101" y="0"/>
                  <a:pt x="5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4"/>
          <p:cNvSpPr txBox="1">
            <a:spLocks noGrp="1"/>
          </p:cNvSpPr>
          <p:nvPr>
            <p:ph type="ctrTitle"/>
          </p:nvPr>
        </p:nvSpPr>
        <p:spPr>
          <a:xfrm>
            <a:off x="1604125" y="1482025"/>
            <a:ext cx="2439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8" name="Google Shape;428;p14"/>
          <p:cNvSpPr txBox="1">
            <a:spLocks noGrp="1"/>
          </p:cNvSpPr>
          <p:nvPr>
            <p:ph type="subTitle" idx="1"/>
          </p:nvPr>
        </p:nvSpPr>
        <p:spPr>
          <a:xfrm>
            <a:off x="4089075" y="1482025"/>
            <a:ext cx="42855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14"/>
          <p:cNvSpPr txBox="1">
            <a:spLocks noGrp="1"/>
          </p:cNvSpPr>
          <p:nvPr>
            <p:ph type="title" idx="2" hasCustomPrompt="1"/>
          </p:nvPr>
        </p:nvSpPr>
        <p:spPr>
          <a:xfrm>
            <a:off x="677725" y="1482025"/>
            <a:ext cx="9264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14"/>
          <p:cNvSpPr txBox="1">
            <a:spLocks noGrp="1"/>
          </p:cNvSpPr>
          <p:nvPr>
            <p:ph type="ctrTitle" idx="3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ctrTitle" idx="4"/>
          </p:nvPr>
        </p:nvSpPr>
        <p:spPr>
          <a:xfrm>
            <a:off x="1604125" y="2394200"/>
            <a:ext cx="2439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subTitle" idx="5"/>
          </p:nvPr>
        </p:nvSpPr>
        <p:spPr>
          <a:xfrm>
            <a:off x="4089075" y="2394200"/>
            <a:ext cx="42855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6" hasCustomPrompt="1"/>
          </p:nvPr>
        </p:nvSpPr>
        <p:spPr>
          <a:xfrm>
            <a:off x="677725" y="2394200"/>
            <a:ext cx="9264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ctrTitle" idx="7"/>
          </p:nvPr>
        </p:nvSpPr>
        <p:spPr>
          <a:xfrm>
            <a:off x="1604125" y="3283175"/>
            <a:ext cx="2439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4"/>
          <p:cNvSpPr txBox="1">
            <a:spLocks noGrp="1"/>
          </p:cNvSpPr>
          <p:nvPr>
            <p:ph type="subTitle" idx="8"/>
          </p:nvPr>
        </p:nvSpPr>
        <p:spPr>
          <a:xfrm>
            <a:off x="4089075" y="3283175"/>
            <a:ext cx="42855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6" name="Google Shape;436;p14"/>
          <p:cNvSpPr txBox="1">
            <a:spLocks noGrp="1"/>
          </p:cNvSpPr>
          <p:nvPr>
            <p:ph type="title" idx="9" hasCustomPrompt="1"/>
          </p:nvPr>
        </p:nvSpPr>
        <p:spPr>
          <a:xfrm>
            <a:off x="677725" y="3283175"/>
            <a:ext cx="9264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14"/>
          <p:cNvSpPr txBox="1">
            <a:spLocks noGrp="1"/>
          </p:cNvSpPr>
          <p:nvPr>
            <p:ph type="ctrTitle" idx="13"/>
          </p:nvPr>
        </p:nvSpPr>
        <p:spPr>
          <a:xfrm>
            <a:off x="1604125" y="4178000"/>
            <a:ext cx="24396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8" name="Google Shape;438;p14"/>
          <p:cNvSpPr txBox="1">
            <a:spLocks noGrp="1"/>
          </p:cNvSpPr>
          <p:nvPr>
            <p:ph type="subTitle" idx="14"/>
          </p:nvPr>
        </p:nvSpPr>
        <p:spPr>
          <a:xfrm>
            <a:off x="4089075" y="4178000"/>
            <a:ext cx="42855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title" idx="15" hasCustomPrompt="1"/>
          </p:nvPr>
        </p:nvSpPr>
        <p:spPr>
          <a:xfrm>
            <a:off x="677725" y="4178000"/>
            <a:ext cx="9264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14"/>
          <p:cNvSpPr/>
          <p:nvPr/>
        </p:nvSpPr>
        <p:spPr>
          <a:xfrm>
            <a:off x="6684713" y="844434"/>
            <a:ext cx="1128244" cy="577216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5"/>
          <p:cNvGrpSpPr/>
          <p:nvPr/>
        </p:nvGrpSpPr>
        <p:grpSpPr>
          <a:xfrm>
            <a:off x="8267000" y="376100"/>
            <a:ext cx="327550" cy="326775"/>
            <a:chOff x="1559075" y="1307663"/>
            <a:chExt cx="327550" cy="326775"/>
          </a:xfrm>
        </p:grpSpPr>
        <p:sp>
          <p:nvSpPr>
            <p:cNvPr id="443" name="Google Shape;443;p15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5"/>
          <p:cNvSpPr/>
          <p:nvPr/>
        </p:nvSpPr>
        <p:spPr>
          <a:xfrm>
            <a:off x="392218" y="40353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5"/>
          <p:cNvSpPr/>
          <p:nvPr/>
        </p:nvSpPr>
        <p:spPr>
          <a:xfrm>
            <a:off x="1694048" y="268881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5"/>
          <p:cNvSpPr/>
          <p:nvPr/>
        </p:nvSpPr>
        <p:spPr>
          <a:xfrm rot="-5400000">
            <a:off x="-174700" y="6875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5"/>
          <p:cNvSpPr/>
          <p:nvPr/>
        </p:nvSpPr>
        <p:spPr>
          <a:xfrm>
            <a:off x="244000" y="476098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5"/>
          <p:cNvSpPr/>
          <p:nvPr/>
        </p:nvSpPr>
        <p:spPr>
          <a:xfrm>
            <a:off x="1773225" y="91170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5"/>
          <p:cNvSpPr/>
          <p:nvPr/>
        </p:nvSpPr>
        <p:spPr>
          <a:xfrm>
            <a:off x="7830875" y="2688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5"/>
          <p:cNvSpPr/>
          <p:nvPr/>
        </p:nvSpPr>
        <p:spPr>
          <a:xfrm>
            <a:off x="7521100" y="7414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15"/>
          <p:cNvGrpSpPr/>
          <p:nvPr/>
        </p:nvGrpSpPr>
        <p:grpSpPr>
          <a:xfrm rot="5400000">
            <a:off x="4452688" y="-414525"/>
            <a:ext cx="238625" cy="1067675"/>
            <a:chOff x="-12" y="0"/>
            <a:chExt cx="238625" cy="1067675"/>
          </a:xfrm>
        </p:grpSpPr>
        <p:sp>
          <p:nvSpPr>
            <p:cNvPr id="453" name="Google Shape;453;p15"/>
            <p:cNvSpPr/>
            <p:nvPr/>
          </p:nvSpPr>
          <p:spPr>
            <a:xfrm rot="5400000">
              <a:off x="-18625" y="18613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3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 rot="5400000">
              <a:off x="-18250" y="279638"/>
              <a:ext cx="275100" cy="238625"/>
            </a:xfrm>
            <a:custGeom>
              <a:avLst/>
              <a:gdLst/>
              <a:ahLst/>
              <a:cxnLst/>
              <a:rect l="l" t="t" r="r" b="b"/>
              <a:pathLst>
                <a:path w="11004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0" y="9544"/>
                  </a:lnTo>
                  <a:lnTo>
                    <a:pt x="11003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 rot="5400000">
              <a:off x="-18625" y="545213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0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 rot="5400000">
              <a:off x="-18262" y="810800"/>
              <a:ext cx="275125" cy="238625"/>
            </a:xfrm>
            <a:custGeom>
              <a:avLst/>
              <a:gdLst/>
              <a:ahLst/>
              <a:cxnLst/>
              <a:rect l="l" t="t" r="r" b="b"/>
              <a:pathLst>
                <a:path w="11005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1" y="9544"/>
                  </a:lnTo>
                  <a:lnTo>
                    <a:pt x="1100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15"/>
          <p:cNvSpPr txBox="1">
            <a:spLocks noGrp="1"/>
          </p:cNvSpPr>
          <p:nvPr>
            <p:ph type="ctrTitle"/>
          </p:nvPr>
        </p:nvSpPr>
        <p:spPr>
          <a:xfrm>
            <a:off x="1874150" y="1654500"/>
            <a:ext cx="25059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8" name="Google Shape;458;p15"/>
          <p:cNvSpPr txBox="1">
            <a:spLocks noGrp="1"/>
          </p:cNvSpPr>
          <p:nvPr>
            <p:ph type="subTitle" idx="1"/>
          </p:nvPr>
        </p:nvSpPr>
        <p:spPr>
          <a:xfrm>
            <a:off x="1172625" y="2253225"/>
            <a:ext cx="3207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15"/>
          <p:cNvSpPr txBox="1">
            <a:spLocks noGrp="1"/>
          </p:cNvSpPr>
          <p:nvPr>
            <p:ph type="title" idx="2" hasCustomPrompt="1"/>
          </p:nvPr>
        </p:nvSpPr>
        <p:spPr>
          <a:xfrm>
            <a:off x="1172625" y="1654500"/>
            <a:ext cx="600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5"/>
          <p:cNvSpPr txBox="1">
            <a:spLocks noGrp="1"/>
          </p:cNvSpPr>
          <p:nvPr>
            <p:ph type="ctrTitle" idx="3"/>
          </p:nvPr>
        </p:nvSpPr>
        <p:spPr>
          <a:xfrm>
            <a:off x="5465300" y="1654500"/>
            <a:ext cx="25059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4"/>
          </p:nvPr>
        </p:nvSpPr>
        <p:spPr>
          <a:xfrm>
            <a:off x="4763775" y="2253225"/>
            <a:ext cx="3207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2" name="Google Shape;462;p15"/>
          <p:cNvSpPr txBox="1">
            <a:spLocks noGrp="1"/>
          </p:cNvSpPr>
          <p:nvPr>
            <p:ph type="title" idx="5" hasCustomPrompt="1"/>
          </p:nvPr>
        </p:nvSpPr>
        <p:spPr>
          <a:xfrm>
            <a:off x="4763775" y="1654500"/>
            <a:ext cx="600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3" name="Google Shape;463;p15"/>
          <p:cNvSpPr txBox="1">
            <a:spLocks noGrp="1"/>
          </p:cNvSpPr>
          <p:nvPr>
            <p:ph type="ctrTitle" idx="6"/>
          </p:nvPr>
        </p:nvSpPr>
        <p:spPr>
          <a:xfrm>
            <a:off x="1874175" y="3100550"/>
            <a:ext cx="25059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4" name="Google Shape;464;p15"/>
          <p:cNvSpPr txBox="1">
            <a:spLocks noGrp="1"/>
          </p:cNvSpPr>
          <p:nvPr>
            <p:ph type="subTitle" idx="7"/>
          </p:nvPr>
        </p:nvSpPr>
        <p:spPr>
          <a:xfrm>
            <a:off x="1172625" y="3699275"/>
            <a:ext cx="3207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15"/>
          <p:cNvSpPr txBox="1">
            <a:spLocks noGrp="1"/>
          </p:cNvSpPr>
          <p:nvPr>
            <p:ph type="title" idx="8" hasCustomPrompt="1"/>
          </p:nvPr>
        </p:nvSpPr>
        <p:spPr>
          <a:xfrm>
            <a:off x="1172627" y="3100550"/>
            <a:ext cx="600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6" name="Google Shape;466;p15"/>
          <p:cNvSpPr txBox="1">
            <a:spLocks noGrp="1"/>
          </p:cNvSpPr>
          <p:nvPr>
            <p:ph type="ctrTitle" idx="9"/>
          </p:nvPr>
        </p:nvSpPr>
        <p:spPr>
          <a:xfrm>
            <a:off x="5465325" y="3100550"/>
            <a:ext cx="25059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7" name="Google Shape;467;p15"/>
          <p:cNvSpPr txBox="1">
            <a:spLocks noGrp="1"/>
          </p:cNvSpPr>
          <p:nvPr>
            <p:ph type="subTitle" idx="13"/>
          </p:nvPr>
        </p:nvSpPr>
        <p:spPr>
          <a:xfrm>
            <a:off x="4763775" y="3699275"/>
            <a:ext cx="3207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8" name="Google Shape;468;p15"/>
          <p:cNvSpPr txBox="1">
            <a:spLocks noGrp="1"/>
          </p:cNvSpPr>
          <p:nvPr>
            <p:ph type="title" idx="14" hasCustomPrompt="1"/>
          </p:nvPr>
        </p:nvSpPr>
        <p:spPr>
          <a:xfrm>
            <a:off x="4763777" y="3100550"/>
            <a:ext cx="600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5"/>
          <p:cNvSpPr txBox="1">
            <a:spLocks noGrp="1"/>
          </p:cNvSpPr>
          <p:nvPr>
            <p:ph type="ctrTitle" idx="15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"/>
          <p:cNvSpPr/>
          <p:nvPr/>
        </p:nvSpPr>
        <p:spPr>
          <a:xfrm>
            <a:off x="2366589" y="1089089"/>
            <a:ext cx="5196877" cy="261524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"/>
          <p:cNvSpPr/>
          <p:nvPr/>
        </p:nvSpPr>
        <p:spPr>
          <a:xfrm>
            <a:off x="2178589" y="872164"/>
            <a:ext cx="5196877" cy="261524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"/>
          <p:cNvSpPr/>
          <p:nvPr/>
        </p:nvSpPr>
        <p:spPr>
          <a:xfrm>
            <a:off x="1976114" y="676089"/>
            <a:ext cx="5196877" cy="261524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6"/>
          <p:cNvSpPr/>
          <p:nvPr/>
        </p:nvSpPr>
        <p:spPr>
          <a:xfrm>
            <a:off x="4093250" y="441492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16"/>
          <p:cNvGrpSpPr/>
          <p:nvPr/>
        </p:nvGrpSpPr>
        <p:grpSpPr>
          <a:xfrm>
            <a:off x="134358" y="2765480"/>
            <a:ext cx="1157775" cy="1919570"/>
            <a:chOff x="134358" y="2765480"/>
            <a:chExt cx="1157775" cy="1919570"/>
          </a:xfrm>
        </p:grpSpPr>
        <p:grpSp>
          <p:nvGrpSpPr>
            <p:cNvPr id="476" name="Google Shape;476;p16"/>
            <p:cNvGrpSpPr/>
            <p:nvPr/>
          </p:nvGrpSpPr>
          <p:grpSpPr>
            <a:xfrm rot="5400000">
              <a:off x="391495" y="2508342"/>
              <a:ext cx="643500" cy="1157775"/>
              <a:chOff x="1368013" y="1391025"/>
              <a:chExt cx="643500" cy="1157775"/>
            </a:xfrm>
          </p:grpSpPr>
          <p:sp>
            <p:nvSpPr>
              <p:cNvPr id="477" name="Google Shape;477;p16"/>
              <p:cNvSpPr/>
              <p:nvPr/>
            </p:nvSpPr>
            <p:spPr>
              <a:xfrm rot="-5400000">
                <a:off x="1348288" y="1410750"/>
                <a:ext cx="540150" cy="500700"/>
              </a:xfrm>
              <a:custGeom>
                <a:avLst/>
                <a:gdLst/>
                <a:ahLst/>
                <a:cxnLst/>
                <a:rect l="l" t="t" r="r" b="b"/>
                <a:pathLst>
                  <a:path w="21606" h="20028" extrusionOk="0">
                    <a:moveTo>
                      <a:pt x="11795" y="1"/>
                    </a:moveTo>
                    <a:cubicBezTo>
                      <a:pt x="7729" y="1"/>
                      <a:pt x="3903" y="3479"/>
                      <a:pt x="4530" y="8231"/>
                    </a:cubicBezTo>
                    <a:cubicBezTo>
                      <a:pt x="4682" y="9447"/>
                      <a:pt x="4134" y="10663"/>
                      <a:pt x="3071" y="11301"/>
                    </a:cubicBezTo>
                    <a:cubicBezTo>
                      <a:pt x="92" y="13064"/>
                      <a:pt x="1" y="17320"/>
                      <a:pt x="2858" y="19234"/>
                    </a:cubicBezTo>
                    <a:cubicBezTo>
                      <a:pt x="3678" y="19778"/>
                      <a:pt x="4579" y="20028"/>
                      <a:pt x="5460" y="20028"/>
                    </a:cubicBezTo>
                    <a:cubicBezTo>
                      <a:pt x="7681" y="20028"/>
                      <a:pt x="9774" y="18441"/>
                      <a:pt x="10122" y="15982"/>
                    </a:cubicBezTo>
                    <a:lnTo>
                      <a:pt x="10122" y="15952"/>
                    </a:lnTo>
                    <a:cubicBezTo>
                      <a:pt x="10183" y="15161"/>
                      <a:pt x="10852" y="14584"/>
                      <a:pt x="11642" y="14584"/>
                    </a:cubicBezTo>
                    <a:cubicBezTo>
                      <a:pt x="11691" y="14585"/>
                      <a:pt x="11740" y="14585"/>
                      <a:pt x="11788" y="14585"/>
                    </a:cubicBezTo>
                    <a:cubicBezTo>
                      <a:pt x="18437" y="14585"/>
                      <a:pt x="21606" y="6345"/>
                      <a:pt x="16597" y="1879"/>
                    </a:cubicBezTo>
                    <a:cubicBezTo>
                      <a:pt x="15146" y="577"/>
                      <a:pt x="13451" y="1"/>
                      <a:pt x="117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 rot="-5400000">
                <a:off x="1347913" y="2028000"/>
                <a:ext cx="540900" cy="500700"/>
              </a:xfrm>
              <a:custGeom>
                <a:avLst/>
                <a:gdLst/>
                <a:ahLst/>
                <a:cxnLst/>
                <a:rect l="l" t="t" r="r" b="b"/>
                <a:pathLst>
                  <a:path w="21636" h="20028" extrusionOk="0">
                    <a:moveTo>
                      <a:pt x="9812" y="1"/>
                    </a:moveTo>
                    <a:cubicBezTo>
                      <a:pt x="8155" y="1"/>
                      <a:pt x="6460" y="577"/>
                      <a:pt x="5009" y="1879"/>
                    </a:cubicBezTo>
                    <a:cubicBezTo>
                      <a:pt x="0" y="6345"/>
                      <a:pt x="3199" y="14585"/>
                      <a:pt x="9848" y="14585"/>
                    </a:cubicBezTo>
                    <a:cubicBezTo>
                      <a:pt x="9897" y="14585"/>
                      <a:pt x="9945" y="14585"/>
                      <a:pt x="9994" y="14584"/>
                    </a:cubicBezTo>
                    <a:cubicBezTo>
                      <a:pt x="10784" y="14584"/>
                      <a:pt x="11423" y="15161"/>
                      <a:pt x="11514" y="15952"/>
                    </a:cubicBezTo>
                    <a:lnTo>
                      <a:pt x="11514" y="15982"/>
                    </a:lnTo>
                    <a:cubicBezTo>
                      <a:pt x="11862" y="18441"/>
                      <a:pt x="13956" y="20028"/>
                      <a:pt x="16165" y="20028"/>
                    </a:cubicBezTo>
                    <a:cubicBezTo>
                      <a:pt x="17042" y="20028"/>
                      <a:pt x="17937" y="19778"/>
                      <a:pt x="18748" y="19234"/>
                    </a:cubicBezTo>
                    <a:cubicBezTo>
                      <a:pt x="21636" y="17320"/>
                      <a:pt x="21514" y="13064"/>
                      <a:pt x="18535" y="11301"/>
                    </a:cubicBezTo>
                    <a:cubicBezTo>
                      <a:pt x="17502" y="10663"/>
                      <a:pt x="16924" y="9447"/>
                      <a:pt x="17107" y="8231"/>
                    </a:cubicBezTo>
                    <a:cubicBezTo>
                      <a:pt x="17712" y="3479"/>
                      <a:pt x="13880" y="1"/>
                      <a:pt x="9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 rot="-5400000">
                <a:off x="1588600" y="1906438"/>
                <a:ext cx="349575" cy="488650"/>
              </a:xfrm>
              <a:custGeom>
                <a:avLst/>
                <a:gdLst/>
                <a:ahLst/>
                <a:cxnLst/>
                <a:rect l="l" t="t" r="r" b="b"/>
                <a:pathLst>
                  <a:path w="13983" h="19546" fill="none" extrusionOk="0">
                    <a:moveTo>
                      <a:pt x="0" y="1"/>
                    </a:moveTo>
                    <a:cubicBezTo>
                      <a:pt x="0" y="1"/>
                      <a:pt x="13526" y="9697"/>
                      <a:pt x="13982" y="19545"/>
                    </a:cubicBezTo>
                  </a:path>
                </a:pathLst>
              </a:custGeom>
              <a:solidFill>
                <a:schemeClr val="dk1"/>
              </a:solidFill>
              <a:ln w="23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 rot="-5400000">
                <a:off x="1593163" y="1549300"/>
                <a:ext cx="34882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9515" fill="none" extrusionOk="0">
                    <a:moveTo>
                      <a:pt x="13952" y="0"/>
                    </a:moveTo>
                    <a:cubicBezTo>
                      <a:pt x="13952" y="0"/>
                      <a:pt x="457" y="9666"/>
                      <a:pt x="1" y="19514"/>
                    </a:cubicBezTo>
                  </a:path>
                </a:pathLst>
              </a:custGeom>
              <a:solidFill>
                <a:schemeClr val="dk1"/>
              </a:solidFill>
              <a:ln w="23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" name="Google Shape;481;p16"/>
            <p:cNvSpPr/>
            <p:nvPr/>
          </p:nvSpPr>
          <p:spPr>
            <a:xfrm>
              <a:off x="264113" y="4562675"/>
              <a:ext cx="898225" cy="122375"/>
            </a:xfrm>
            <a:custGeom>
              <a:avLst/>
              <a:gdLst/>
              <a:ahLst/>
              <a:cxnLst/>
              <a:rect l="l" t="t" r="r" b="b"/>
              <a:pathLst>
                <a:path w="35929" h="4895" extrusionOk="0">
                  <a:moveTo>
                    <a:pt x="17964" y="1"/>
                  </a:moveTo>
                  <a:cubicBezTo>
                    <a:pt x="8055" y="1"/>
                    <a:pt x="0" y="1095"/>
                    <a:pt x="0" y="2463"/>
                  </a:cubicBezTo>
                  <a:cubicBezTo>
                    <a:pt x="0" y="3800"/>
                    <a:pt x="8055" y="4895"/>
                    <a:pt x="17964" y="4895"/>
                  </a:cubicBezTo>
                  <a:cubicBezTo>
                    <a:pt x="27904" y="4895"/>
                    <a:pt x="35928" y="3800"/>
                    <a:pt x="35928" y="2463"/>
                  </a:cubicBezTo>
                  <a:cubicBezTo>
                    <a:pt x="35928" y="1095"/>
                    <a:pt x="27904" y="1"/>
                    <a:pt x="17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6"/>
            <p:cNvGrpSpPr/>
            <p:nvPr/>
          </p:nvGrpSpPr>
          <p:grpSpPr>
            <a:xfrm>
              <a:off x="224738" y="3333163"/>
              <a:ext cx="976950" cy="1351875"/>
              <a:chOff x="224738" y="3333163"/>
              <a:chExt cx="976950" cy="1351875"/>
            </a:xfrm>
          </p:grpSpPr>
          <p:sp>
            <p:nvSpPr>
              <p:cNvPr id="483" name="Google Shape;483;p16"/>
              <p:cNvSpPr/>
              <p:nvPr/>
            </p:nvSpPr>
            <p:spPr>
              <a:xfrm rot="5400000">
                <a:off x="175950" y="3659300"/>
                <a:ext cx="1074525" cy="976950"/>
              </a:xfrm>
              <a:custGeom>
                <a:avLst/>
                <a:gdLst/>
                <a:ahLst/>
                <a:cxnLst/>
                <a:rect l="l" t="t" r="r" b="b"/>
                <a:pathLst>
                  <a:path w="42981" h="39078" extrusionOk="0">
                    <a:moveTo>
                      <a:pt x="21502" y="0"/>
                    </a:moveTo>
                    <a:cubicBezTo>
                      <a:pt x="12629" y="0"/>
                      <a:pt x="4599" y="6063"/>
                      <a:pt x="2463" y="15050"/>
                    </a:cubicBezTo>
                    <a:cubicBezTo>
                      <a:pt x="1" y="25567"/>
                      <a:pt x="6506" y="36084"/>
                      <a:pt x="16992" y="38546"/>
                    </a:cubicBezTo>
                    <a:cubicBezTo>
                      <a:pt x="18509" y="38906"/>
                      <a:pt x="20027" y="39078"/>
                      <a:pt x="21520" y="39078"/>
                    </a:cubicBezTo>
                    <a:cubicBezTo>
                      <a:pt x="30377" y="39078"/>
                      <a:pt x="38385" y="33016"/>
                      <a:pt x="40518" y="24017"/>
                    </a:cubicBezTo>
                    <a:cubicBezTo>
                      <a:pt x="42980" y="13530"/>
                      <a:pt x="36476" y="3014"/>
                      <a:pt x="25989" y="521"/>
                    </a:cubicBezTo>
                    <a:cubicBezTo>
                      <a:pt x="24486" y="169"/>
                      <a:pt x="22982" y="0"/>
                      <a:pt x="21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 rot="5400000">
                <a:off x="174025" y="3925700"/>
                <a:ext cx="808550" cy="707075"/>
              </a:xfrm>
              <a:custGeom>
                <a:avLst/>
                <a:gdLst/>
                <a:ahLst/>
                <a:cxnLst/>
                <a:rect l="l" t="t" r="r" b="b"/>
                <a:pathLst>
                  <a:path w="32342" h="28283" extrusionOk="0">
                    <a:moveTo>
                      <a:pt x="28390" y="1"/>
                    </a:moveTo>
                    <a:lnTo>
                      <a:pt x="28390" y="1"/>
                    </a:lnTo>
                    <a:cubicBezTo>
                      <a:pt x="15016" y="2645"/>
                      <a:pt x="6049" y="13040"/>
                      <a:pt x="1" y="24956"/>
                    </a:cubicBezTo>
                    <a:cubicBezTo>
                      <a:pt x="3311" y="27186"/>
                      <a:pt x="7115" y="28282"/>
                      <a:pt x="10904" y="28282"/>
                    </a:cubicBezTo>
                    <a:cubicBezTo>
                      <a:pt x="15533" y="28282"/>
                      <a:pt x="20140" y="26645"/>
                      <a:pt x="23800" y="23436"/>
                    </a:cubicBezTo>
                    <a:cubicBezTo>
                      <a:pt x="30487" y="17569"/>
                      <a:pt x="32342" y="7964"/>
                      <a:pt x="283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 rot="5400000">
                <a:off x="468138" y="3507175"/>
                <a:ext cx="4992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19971" h="6840" extrusionOk="0">
                    <a:moveTo>
                      <a:pt x="3436" y="1"/>
                    </a:moveTo>
                    <a:cubicBezTo>
                      <a:pt x="1551" y="1"/>
                      <a:pt x="1" y="1521"/>
                      <a:pt x="1" y="3436"/>
                    </a:cubicBezTo>
                    <a:cubicBezTo>
                      <a:pt x="31" y="5320"/>
                      <a:pt x="1551" y="6840"/>
                      <a:pt x="3436" y="6840"/>
                    </a:cubicBezTo>
                    <a:lnTo>
                      <a:pt x="16506" y="6840"/>
                    </a:lnTo>
                    <a:cubicBezTo>
                      <a:pt x="18421" y="6840"/>
                      <a:pt x="19940" y="5320"/>
                      <a:pt x="19971" y="3436"/>
                    </a:cubicBezTo>
                    <a:cubicBezTo>
                      <a:pt x="19940" y="1521"/>
                      <a:pt x="18421" y="1"/>
                      <a:pt x="16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 rot="5400000">
                <a:off x="627958" y="3333175"/>
                <a:ext cx="177850" cy="177825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7113" extrusionOk="0">
                    <a:moveTo>
                      <a:pt x="3557" y="0"/>
                    </a:moveTo>
                    <a:cubicBezTo>
                      <a:pt x="1581" y="0"/>
                      <a:pt x="1" y="1611"/>
                      <a:pt x="1" y="3556"/>
                    </a:cubicBezTo>
                    <a:cubicBezTo>
                      <a:pt x="1" y="5532"/>
                      <a:pt x="1581" y="7113"/>
                      <a:pt x="3557" y="7113"/>
                    </a:cubicBezTo>
                    <a:cubicBezTo>
                      <a:pt x="5533" y="7113"/>
                      <a:pt x="7113" y="5532"/>
                      <a:pt x="7113" y="3556"/>
                    </a:cubicBezTo>
                    <a:cubicBezTo>
                      <a:pt x="7113" y="1611"/>
                      <a:pt x="5533" y="0"/>
                      <a:pt x="3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7" name="Google Shape;487;p16"/>
          <p:cNvSpPr/>
          <p:nvPr/>
        </p:nvSpPr>
        <p:spPr>
          <a:xfrm>
            <a:off x="8080400" y="55457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7537175" y="44149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8744150" y="39334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345475" y="2417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6305300" y="47297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>
            <a:off x="1049700" y="1089088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3" name="Google Shape;493;p16"/>
          <p:cNvSpPr/>
          <p:nvPr/>
        </p:nvSpPr>
        <p:spPr>
          <a:xfrm>
            <a:off x="587100" y="17878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6"/>
          <p:cNvSpPr/>
          <p:nvPr/>
        </p:nvSpPr>
        <p:spPr>
          <a:xfrm>
            <a:off x="6363325" y="1531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6"/>
          <p:cNvSpPr/>
          <p:nvPr/>
        </p:nvSpPr>
        <p:spPr>
          <a:xfrm>
            <a:off x="8284950" y="3020113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6"/>
          <p:cNvSpPr/>
          <p:nvPr/>
        </p:nvSpPr>
        <p:spPr>
          <a:xfrm>
            <a:off x="6363325" y="25872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6"/>
          <p:cNvGrpSpPr/>
          <p:nvPr/>
        </p:nvGrpSpPr>
        <p:grpSpPr>
          <a:xfrm>
            <a:off x="7433325" y="3581825"/>
            <a:ext cx="327550" cy="326775"/>
            <a:chOff x="1902275" y="3325575"/>
            <a:chExt cx="327550" cy="326775"/>
          </a:xfrm>
        </p:grpSpPr>
        <p:sp>
          <p:nvSpPr>
            <p:cNvPr id="498" name="Google Shape;498;p16"/>
            <p:cNvSpPr/>
            <p:nvPr/>
          </p:nvSpPr>
          <p:spPr>
            <a:xfrm>
              <a:off x="1902275" y="3329375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1906825" y="3325575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6"/>
          <p:cNvSpPr/>
          <p:nvPr/>
        </p:nvSpPr>
        <p:spPr>
          <a:xfrm rot="-5400000">
            <a:off x="8886763" y="810438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3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"/>
          <p:cNvSpPr/>
          <p:nvPr/>
        </p:nvSpPr>
        <p:spPr>
          <a:xfrm rot="-5400000">
            <a:off x="8887138" y="549413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/>
          <p:nvPr/>
        </p:nvSpPr>
        <p:spPr>
          <a:xfrm rot="-5400000">
            <a:off x="8886763" y="283838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"/>
          <p:cNvSpPr/>
          <p:nvPr/>
        </p:nvSpPr>
        <p:spPr>
          <a:xfrm rot="-5400000">
            <a:off x="8887125" y="18250"/>
            <a:ext cx="275125" cy="238625"/>
          </a:xfrm>
          <a:custGeom>
            <a:avLst/>
            <a:gdLst/>
            <a:ahLst/>
            <a:cxnLst/>
            <a:rect l="l" t="t" r="r" b="b"/>
            <a:pathLst>
              <a:path w="11005" h="9545" extrusionOk="0">
                <a:moveTo>
                  <a:pt x="5502" y="0"/>
                </a:moveTo>
                <a:lnTo>
                  <a:pt x="2736" y="4772"/>
                </a:lnTo>
                <a:lnTo>
                  <a:pt x="1" y="9544"/>
                </a:lnTo>
                <a:lnTo>
                  <a:pt x="1100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flipH="1">
            <a:off x="2370100" y="504963"/>
            <a:ext cx="318425" cy="318400"/>
          </a:xfrm>
          <a:custGeom>
            <a:avLst/>
            <a:gdLst/>
            <a:ahLst/>
            <a:cxnLst/>
            <a:rect l="l" t="t" r="r" b="b"/>
            <a:pathLst>
              <a:path w="12737" h="12736" fill="none" extrusionOk="0">
                <a:moveTo>
                  <a:pt x="12736" y="0"/>
                </a:moveTo>
                <a:lnTo>
                  <a:pt x="0" y="1273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/>
          <p:nvPr/>
        </p:nvSpPr>
        <p:spPr>
          <a:xfrm flipH="1">
            <a:off x="2228000" y="514838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6"/>
          <p:cNvSpPr/>
          <p:nvPr/>
        </p:nvSpPr>
        <p:spPr>
          <a:xfrm>
            <a:off x="882425" y="24177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6"/>
          <p:cNvSpPr/>
          <p:nvPr/>
        </p:nvSpPr>
        <p:spPr>
          <a:xfrm>
            <a:off x="8260525" y="15161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 flipH="1">
            <a:off x="6627525" y="3081438"/>
            <a:ext cx="318425" cy="318400"/>
          </a:xfrm>
          <a:custGeom>
            <a:avLst/>
            <a:gdLst/>
            <a:ahLst/>
            <a:cxnLst/>
            <a:rect l="l" t="t" r="r" b="b"/>
            <a:pathLst>
              <a:path w="12737" h="12736" fill="none" extrusionOk="0">
                <a:moveTo>
                  <a:pt x="12736" y="0"/>
                </a:moveTo>
                <a:lnTo>
                  <a:pt x="0" y="1273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 flipH="1">
            <a:off x="6485425" y="3091313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>
            <a:off x="1820025" y="35617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2916900" y="3933433"/>
            <a:ext cx="33102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"/>
          </p:nvPr>
        </p:nvSpPr>
        <p:spPr>
          <a:xfrm>
            <a:off x="2198150" y="1139219"/>
            <a:ext cx="4747800" cy="1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6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ONE_COLUMN_TEXT_1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7"/>
          <p:cNvSpPr txBox="1">
            <a:spLocks noGrp="1"/>
          </p:cNvSpPr>
          <p:nvPr>
            <p:ph type="title"/>
          </p:nvPr>
        </p:nvSpPr>
        <p:spPr>
          <a:xfrm>
            <a:off x="1029725" y="3838888"/>
            <a:ext cx="33102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subTitle" idx="1"/>
          </p:nvPr>
        </p:nvSpPr>
        <p:spPr>
          <a:xfrm>
            <a:off x="1029725" y="1838613"/>
            <a:ext cx="3532800" cy="20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17"/>
          <p:cNvGrpSpPr/>
          <p:nvPr/>
        </p:nvGrpSpPr>
        <p:grpSpPr>
          <a:xfrm>
            <a:off x="8039400" y="4695888"/>
            <a:ext cx="782725" cy="447600"/>
            <a:chOff x="5198588" y="4695888"/>
            <a:chExt cx="782725" cy="447600"/>
          </a:xfrm>
        </p:grpSpPr>
        <p:sp>
          <p:nvSpPr>
            <p:cNvPr id="519" name="Google Shape;519;p17"/>
            <p:cNvSpPr/>
            <p:nvPr/>
          </p:nvSpPr>
          <p:spPr>
            <a:xfrm>
              <a:off x="5198588" y="4768088"/>
              <a:ext cx="753075" cy="375400"/>
            </a:xfrm>
            <a:custGeom>
              <a:avLst/>
              <a:gdLst/>
              <a:ahLst/>
              <a:cxnLst/>
              <a:rect l="l" t="t" r="r" b="b"/>
              <a:pathLst>
                <a:path w="30123" h="15016" extrusionOk="0">
                  <a:moveTo>
                    <a:pt x="15077" y="0"/>
                  </a:moveTo>
                  <a:cubicBezTo>
                    <a:pt x="6839" y="0"/>
                    <a:pt x="122" y="6596"/>
                    <a:pt x="0" y="14803"/>
                  </a:cubicBezTo>
                  <a:lnTo>
                    <a:pt x="0" y="15016"/>
                  </a:lnTo>
                  <a:lnTo>
                    <a:pt x="5472" y="15016"/>
                  </a:lnTo>
                  <a:lnTo>
                    <a:pt x="5472" y="14803"/>
                  </a:lnTo>
                  <a:cubicBezTo>
                    <a:pt x="5593" y="9575"/>
                    <a:pt x="9849" y="5380"/>
                    <a:pt x="15077" y="5380"/>
                  </a:cubicBezTo>
                  <a:cubicBezTo>
                    <a:pt x="20305" y="5380"/>
                    <a:pt x="24591" y="9575"/>
                    <a:pt x="24682" y="14803"/>
                  </a:cubicBezTo>
                  <a:lnTo>
                    <a:pt x="24682" y="15016"/>
                  </a:lnTo>
                  <a:lnTo>
                    <a:pt x="30123" y="15016"/>
                  </a:lnTo>
                  <a:lnTo>
                    <a:pt x="30123" y="14803"/>
                  </a:lnTo>
                  <a:cubicBezTo>
                    <a:pt x="30001" y="6596"/>
                    <a:pt x="23284" y="0"/>
                    <a:pt x="15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249488" y="4995288"/>
              <a:ext cx="152025" cy="130225"/>
            </a:xfrm>
            <a:custGeom>
              <a:avLst/>
              <a:gdLst/>
              <a:ahLst/>
              <a:cxnLst/>
              <a:rect l="l" t="t" r="r" b="b"/>
              <a:pathLst>
                <a:path w="6081" h="5209" extrusionOk="0">
                  <a:moveTo>
                    <a:pt x="3496" y="1"/>
                  </a:moveTo>
                  <a:cubicBezTo>
                    <a:pt x="1156" y="1"/>
                    <a:pt x="1" y="2797"/>
                    <a:pt x="1642" y="4438"/>
                  </a:cubicBezTo>
                  <a:cubicBezTo>
                    <a:pt x="2175" y="4971"/>
                    <a:pt x="2829" y="5209"/>
                    <a:pt x="3469" y="5209"/>
                  </a:cubicBezTo>
                  <a:cubicBezTo>
                    <a:pt x="4804" y="5209"/>
                    <a:pt x="6080" y="4175"/>
                    <a:pt x="6080" y="2615"/>
                  </a:cubicBezTo>
                  <a:cubicBezTo>
                    <a:pt x="6080" y="1156"/>
                    <a:pt x="4925" y="1"/>
                    <a:pt x="3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472913" y="4857763"/>
              <a:ext cx="130725" cy="129950"/>
            </a:xfrm>
            <a:custGeom>
              <a:avLst/>
              <a:gdLst/>
              <a:ahLst/>
              <a:cxnLst/>
              <a:rect l="l" t="t" r="r" b="b"/>
              <a:pathLst>
                <a:path w="5229" h="5198" extrusionOk="0">
                  <a:moveTo>
                    <a:pt x="2614" y="0"/>
                  </a:moveTo>
                  <a:cubicBezTo>
                    <a:pt x="1155" y="0"/>
                    <a:pt x="0" y="1155"/>
                    <a:pt x="0" y="2584"/>
                  </a:cubicBezTo>
                  <a:cubicBezTo>
                    <a:pt x="0" y="4043"/>
                    <a:pt x="1155" y="5198"/>
                    <a:pt x="2614" y="5198"/>
                  </a:cubicBezTo>
                  <a:cubicBezTo>
                    <a:pt x="4043" y="5198"/>
                    <a:pt x="5228" y="4043"/>
                    <a:pt x="5228" y="2584"/>
                  </a:cubicBezTo>
                  <a:cubicBezTo>
                    <a:pt x="5228" y="1155"/>
                    <a:pt x="4043" y="0"/>
                    <a:pt x="2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5287488" y="4752888"/>
              <a:ext cx="152000" cy="130975"/>
            </a:xfrm>
            <a:custGeom>
              <a:avLst/>
              <a:gdLst/>
              <a:ahLst/>
              <a:cxnLst/>
              <a:rect l="l" t="t" r="r" b="b"/>
              <a:pathLst>
                <a:path w="6080" h="5239" extrusionOk="0">
                  <a:moveTo>
                    <a:pt x="3466" y="0"/>
                  </a:moveTo>
                  <a:cubicBezTo>
                    <a:pt x="1156" y="0"/>
                    <a:pt x="1" y="2827"/>
                    <a:pt x="1642" y="4469"/>
                  </a:cubicBezTo>
                  <a:cubicBezTo>
                    <a:pt x="2173" y="5000"/>
                    <a:pt x="2826" y="5238"/>
                    <a:pt x="3465" y="5238"/>
                  </a:cubicBezTo>
                  <a:cubicBezTo>
                    <a:pt x="4801" y="5238"/>
                    <a:pt x="6080" y="4197"/>
                    <a:pt x="6080" y="2614"/>
                  </a:cubicBezTo>
                  <a:cubicBezTo>
                    <a:pt x="6080" y="1186"/>
                    <a:pt x="4925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5603613" y="4695888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1"/>
                  </a:moveTo>
                  <a:cubicBezTo>
                    <a:pt x="1186" y="1"/>
                    <a:pt x="0" y="1186"/>
                    <a:pt x="0" y="2615"/>
                  </a:cubicBezTo>
                  <a:cubicBezTo>
                    <a:pt x="0" y="4074"/>
                    <a:pt x="1186" y="5229"/>
                    <a:pt x="2614" y="5229"/>
                  </a:cubicBezTo>
                  <a:cubicBezTo>
                    <a:pt x="4073" y="5229"/>
                    <a:pt x="5228" y="4074"/>
                    <a:pt x="5228" y="2615"/>
                  </a:cubicBezTo>
                  <a:cubicBezTo>
                    <a:pt x="5228" y="1186"/>
                    <a:pt x="4073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5677313" y="4972488"/>
              <a:ext cx="152775" cy="130800"/>
            </a:xfrm>
            <a:custGeom>
              <a:avLst/>
              <a:gdLst/>
              <a:ahLst/>
              <a:cxnLst/>
              <a:rect l="l" t="t" r="r" b="b"/>
              <a:pathLst>
                <a:path w="6111" h="5232" extrusionOk="0">
                  <a:moveTo>
                    <a:pt x="3496" y="1"/>
                  </a:moveTo>
                  <a:cubicBezTo>
                    <a:pt x="1156" y="1"/>
                    <a:pt x="1" y="2797"/>
                    <a:pt x="1642" y="4469"/>
                  </a:cubicBezTo>
                  <a:cubicBezTo>
                    <a:pt x="2170" y="4996"/>
                    <a:pt x="2820" y="5232"/>
                    <a:pt x="3459" y="5232"/>
                  </a:cubicBezTo>
                  <a:cubicBezTo>
                    <a:pt x="4809" y="5232"/>
                    <a:pt x="6110" y="4182"/>
                    <a:pt x="6110" y="2615"/>
                  </a:cubicBezTo>
                  <a:cubicBezTo>
                    <a:pt x="6110" y="1156"/>
                    <a:pt x="4925" y="1"/>
                    <a:pt x="3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5850563" y="4862313"/>
              <a:ext cx="130750" cy="129975"/>
            </a:xfrm>
            <a:custGeom>
              <a:avLst/>
              <a:gdLst/>
              <a:ahLst/>
              <a:cxnLst/>
              <a:rect l="l" t="t" r="r" b="b"/>
              <a:pathLst>
                <a:path w="5230" h="5199" extrusionOk="0">
                  <a:moveTo>
                    <a:pt x="2615" y="0"/>
                  </a:moveTo>
                  <a:cubicBezTo>
                    <a:pt x="1156" y="0"/>
                    <a:pt x="1" y="1155"/>
                    <a:pt x="1" y="2614"/>
                  </a:cubicBezTo>
                  <a:cubicBezTo>
                    <a:pt x="1" y="4043"/>
                    <a:pt x="1156" y="5198"/>
                    <a:pt x="2615" y="5198"/>
                  </a:cubicBezTo>
                  <a:cubicBezTo>
                    <a:pt x="4044" y="5198"/>
                    <a:pt x="5229" y="4043"/>
                    <a:pt x="5229" y="2614"/>
                  </a:cubicBezTo>
                  <a:cubicBezTo>
                    <a:pt x="5229" y="1155"/>
                    <a:pt x="4044" y="0"/>
                    <a:pt x="2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17"/>
          <p:cNvSpPr/>
          <p:nvPr/>
        </p:nvSpPr>
        <p:spPr>
          <a:xfrm>
            <a:off x="295400" y="2341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7"/>
          <p:cNvSpPr/>
          <p:nvPr/>
        </p:nvSpPr>
        <p:spPr>
          <a:xfrm>
            <a:off x="8839080" y="13014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7"/>
          <p:cNvSpPr/>
          <p:nvPr/>
        </p:nvSpPr>
        <p:spPr>
          <a:xfrm>
            <a:off x="6838830" y="482963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17"/>
          <p:cNvGrpSpPr/>
          <p:nvPr/>
        </p:nvGrpSpPr>
        <p:grpSpPr>
          <a:xfrm>
            <a:off x="8662300" y="298800"/>
            <a:ext cx="240775" cy="240700"/>
            <a:chOff x="270775" y="4747625"/>
            <a:chExt cx="240775" cy="240700"/>
          </a:xfrm>
        </p:grpSpPr>
        <p:sp>
          <p:nvSpPr>
            <p:cNvPr id="530" name="Google Shape;530;p17"/>
            <p:cNvSpPr/>
            <p:nvPr/>
          </p:nvSpPr>
          <p:spPr>
            <a:xfrm>
              <a:off x="270775" y="4747625"/>
              <a:ext cx="240775" cy="240700"/>
            </a:xfrm>
            <a:custGeom>
              <a:avLst/>
              <a:gdLst/>
              <a:ahLst/>
              <a:cxnLst/>
              <a:rect l="l" t="t" r="r" b="b"/>
              <a:pathLst>
                <a:path w="9631" h="9628" extrusionOk="0">
                  <a:moveTo>
                    <a:pt x="4815" y="1"/>
                  </a:moveTo>
                  <a:cubicBezTo>
                    <a:pt x="2156" y="1"/>
                    <a:pt x="0" y="2153"/>
                    <a:pt x="0" y="4812"/>
                  </a:cubicBezTo>
                  <a:cubicBezTo>
                    <a:pt x="0" y="7471"/>
                    <a:pt x="2156" y="9627"/>
                    <a:pt x="4815" y="9627"/>
                  </a:cubicBezTo>
                  <a:cubicBezTo>
                    <a:pt x="7474" y="9627"/>
                    <a:pt x="9630" y="7471"/>
                    <a:pt x="9630" y="4812"/>
                  </a:cubicBezTo>
                  <a:cubicBezTo>
                    <a:pt x="9630" y="2153"/>
                    <a:pt x="7474" y="1"/>
                    <a:pt x="4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330600" y="4791450"/>
              <a:ext cx="180950" cy="196875"/>
            </a:xfrm>
            <a:custGeom>
              <a:avLst/>
              <a:gdLst/>
              <a:ahLst/>
              <a:cxnLst/>
              <a:rect l="l" t="t" r="r" b="b"/>
              <a:pathLst>
                <a:path w="7238" h="7875" extrusionOk="0">
                  <a:moveTo>
                    <a:pt x="6142" y="1"/>
                  </a:moveTo>
                  <a:cubicBezTo>
                    <a:pt x="2969" y="837"/>
                    <a:pt x="1024" y="3930"/>
                    <a:pt x="0" y="7216"/>
                  </a:cubicBezTo>
                  <a:cubicBezTo>
                    <a:pt x="714" y="7633"/>
                    <a:pt x="1537" y="7874"/>
                    <a:pt x="2422" y="7874"/>
                  </a:cubicBezTo>
                  <a:cubicBezTo>
                    <a:pt x="5081" y="7874"/>
                    <a:pt x="7237" y="5718"/>
                    <a:pt x="7237" y="3059"/>
                  </a:cubicBezTo>
                  <a:cubicBezTo>
                    <a:pt x="7237" y="1899"/>
                    <a:pt x="6824" y="834"/>
                    <a:pt x="6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4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8"/>
          <p:cNvSpPr/>
          <p:nvPr/>
        </p:nvSpPr>
        <p:spPr>
          <a:xfrm>
            <a:off x="3817650" y="924750"/>
            <a:ext cx="1508650" cy="193050"/>
          </a:xfrm>
          <a:custGeom>
            <a:avLst/>
            <a:gdLst/>
            <a:ahLst/>
            <a:cxnLst/>
            <a:rect l="l" t="t" r="r" b="b"/>
            <a:pathLst>
              <a:path w="60346" h="7722" extrusionOk="0">
                <a:moveTo>
                  <a:pt x="4458" y="1"/>
                </a:moveTo>
                <a:lnTo>
                  <a:pt x="2229" y="3861"/>
                </a:lnTo>
                <a:lnTo>
                  <a:pt x="1" y="7722"/>
                </a:lnTo>
                <a:lnTo>
                  <a:pt x="60346" y="7722"/>
                </a:lnTo>
                <a:lnTo>
                  <a:pt x="58114" y="3861"/>
                </a:lnTo>
                <a:lnTo>
                  <a:pt x="55886" y="1"/>
                </a:lnTo>
                <a:lnTo>
                  <a:pt x="53658" y="3861"/>
                </a:lnTo>
                <a:lnTo>
                  <a:pt x="51588" y="7443"/>
                </a:lnTo>
                <a:lnTo>
                  <a:pt x="49517" y="3861"/>
                </a:lnTo>
                <a:lnTo>
                  <a:pt x="47290" y="1"/>
                </a:lnTo>
                <a:lnTo>
                  <a:pt x="45061" y="3861"/>
                </a:lnTo>
                <a:lnTo>
                  <a:pt x="42991" y="7443"/>
                </a:lnTo>
                <a:lnTo>
                  <a:pt x="40921" y="3861"/>
                </a:lnTo>
                <a:lnTo>
                  <a:pt x="38693" y="1"/>
                </a:lnTo>
                <a:lnTo>
                  <a:pt x="36465" y="3861"/>
                </a:lnTo>
                <a:lnTo>
                  <a:pt x="34395" y="7443"/>
                </a:lnTo>
                <a:lnTo>
                  <a:pt x="32324" y="3861"/>
                </a:lnTo>
                <a:lnTo>
                  <a:pt x="30097" y="1"/>
                </a:lnTo>
                <a:lnTo>
                  <a:pt x="27865" y="3861"/>
                </a:lnTo>
                <a:lnTo>
                  <a:pt x="25798" y="7443"/>
                </a:lnTo>
                <a:lnTo>
                  <a:pt x="23728" y="3861"/>
                </a:lnTo>
                <a:lnTo>
                  <a:pt x="21500" y="1"/>
                </a:lnTo>
                <a:lnTo>
                  <a:pt x="19268" y="3861"/>
                </a:lnTo>
                <a:lnTo>
                  <a:pt x="17202" y="7443"/>
                </a:lnTo>
                <a:lnTo>
                  <a:pt x="15131" y="3861"/>
                </a:lnTo>
                <a:lnTo>
                  <a:pt x="12903" y="1"/>
                </a:lnTo>
                <a:lnTo>
                  <a:pt x="10671" y="3861"/>
                </a:lnTo>
                <a:lnTo>
                  <a:pt x="8680" y="7312"/>
                </a:lnTo>
                <a:lnTo>
                  <a:pt x="6690" y="3861"/>
                </a:lnTo>
                <a:lnTo>
                  <a:pt x="4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3627913" y="1196200"/>
            <a:ext cx="1888175" cy="15450"/>
          </a:xfrm>
          <a:custGeom>
            <a:avLst/>
            <a:gdLst/>
            <a:ahLst/>
            <a:cxnLst/>
            <a:rect l="l" t="t" r="r" b="b"/>
            <a:pathLst>
              <a:path w="75527" h="618" extrusionOk="0">
                <a:moveTo>
                  <a:pt x="307" y="1"/>
                </a:moveTo>
                <a:cubicBezTo>
                  <a:pt x="138" y="1"/>
                  <a:pt x="0" y="138"/>
                  <a:pt x="0" y="307"/>
                </a:cubicBezTo>
                <a:cubicBezTo>
                  <a:pt x="0" y="479"/>
                  <a:pt x="138" y="617"/>
                  <a:pt x="307" y="617"/>
                </a:cubicBezTo>
                <a:lnTo>
                  <a:pt x="75220" y="617"/>
                </a:lnTo>
                <a:cubicBezTo>
                  <a:pt x="75393" y="617"/>
                  <a:pt x="75527" y="479"/>
                  <a:pt x="75527" y="307"/>
                </a:cubicBezTo>
                <a:cubicBezTo>
                  <a:pt x="75527" y="138"/>
                  <a:pt x="75393" y="1"/>
                  <a:pt x="752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8238900" y="1473675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1"/>
                </a:moveTo>
                <a:lnTo>
                  <a:pt x="0" y="15320"/>
                </a:lnTo>
                <a:lnTo>
                  <a:pt x="15320" y="1532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8"/>
          <p:cNvSpPr/>
          <p:nvPr/>
        </p:nvSpPr>
        <p:spPr>
          <a:xfrm>
            <a:off x="8238900" y="1473675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1"/>
                </a:moveTo>
                <a:lnTo>
                  <a:pt x="15320" y="15320"/>
                </a:lnTo>
                <a:lnTo>
                  <a:pt x="153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8"/>
          <p:cNvSpPr/>
          <p:nvPr/>
        </p:nvSpPr>
        <p:spPr>
          <a:xfrm>
            <a:off x="8239275" y="347525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0" y="0"/>
                </a:moveTo>
                <a:lnTo>
                  <a:pt x="0" y="15289"/>
                </a:lnTo>
                <a:lnTo>
                  <a:pt x="15320" y="152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8"/>
          <p:cNvSpPr/>
          <p:nvPr/>
        </p:nvSpPr>
        <p:spPr>
          <a:xfrm>
            <a:off x="8239275" y="347525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0" y="0"/>
                </a:moveTo>
                <a:lnTo>
                  <a:pt x="15320" y="15289"/>
                </a:lnTo>
                <a:lnTo>
                  <a:pt x="153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8"/>
          <p:cNvSpPr/>
          <p:nvPr/>
        </p:nvSpPr>
        <p:spPr>
          <a:xfrm>
            <a:off x="8238900" y="1098300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0"/>
                </a:moveTo>
                <a:lnTo>
                  <a:pt x="0" y="15319"/>
                </a:lnTo>
                <a:lnTo>
                  <a:pt x="15320" y="15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8"/>
          <p:cNvSpPr/>
          <p:nvPr/>
        </p:nvSpPr>
        <p:spPr>
          <a:xfrm>
            <a:off x="8238900" y="1098300"/>
            <a:ext cx="383000" cy="383000"/>
          </a:xfrm>
          <a:custGeom>
            <a:avLst/>
            <a:gdLst/>
            <a:ahLst/>
            <a:cxnLst/>
            <a:rect l="l" t="t" r="r" b="b"/>
            <a:pathLst>
              <a:path w="15320" h="15320" extrusionOk="0">
                <a:moveTo>
                  <a:pt x="0" y="0"/>
                </a:moveTo>
                <a:lnTo>
                  <a:pt x="15320" y="15319"/>
                </a:lnTo>
                <a:lnTo>
                  <a:pt x="153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8"/>
          <p:cNvSpPr/>
          <p:nvPr/>
        </p:nvSpPr>
        <p:spPr>
          <a:xfrm>
            <a:off x="8240025" y="734300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1" y="1"/>
                </a:moveTo>
                <a:lnTo>
                  <a:pt x="1" y="15290"/>
                </a:lnTo>
                <a:lnTo>
                  <a:pt x="15320" y="1529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8"/>
          <p:cNvSpPr/>
          <p:nvPr/>
        </p:nvSpPr>
        <p:spPr>
          <a:xfrm>
            <a:off x="8239650" y="734300"/>
            <a:ext cx="383000" cy="382250"/>
          </a:xfrm>
          <a:custGeom>
            <a:avLst/>
            <a:gdLst/>
            <a:ahLst/>
            <a:cxnLst/>
            <a:rect l="l" t="t" r="r" b="b"/>
            <a:pathLst>
              <a:path w="15320" h="15290" extrusionOk="0">
                <a:moveTo>
                  <a:pt x="1" y="1"/>
                </a:moveTo>
                <a:lnTo>
                  <a:pt x="15320" y="15290"/>
                </a:lnTo>
                <a:lnTo>
                  <a:pt x="153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8"/>
          <p:cNvSpPr/>
          <p:nvPr/>
        </p:nvSpPr>
        <p:spPr>
          <a:xfrm>
            <a:off x="769155" y="3428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8"/>
          <p:cNvSpPr/>
          <p:nvPr/>
        </p:nvSpPr>
        <p:spPr>
          <a:xfrm>
            <a:off x="324888" y="4226350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8"/>
          <p:cNvSpPr/>
          <p:nvPr/>
        </p:nvSpPr>
        <p:spPr>
          <a:xfrm>
            <a:off x="6488175" y="454851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8"/>
          <p:cNvSpPr/>
          <p:nvPr/>
        </p:nvSpPr>
        <p:spPr>
          <a:xfrm>
            <a:off x="1060175" y="39630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8"/>
          <p:cNvGrpSpPr/>
          <p:nvPr/>
        </p:nvGrpSpPr>
        <p:grpSpPr>
          <a:xfrm>
            <a:off x="7726975" y="4445175"/>
            <a:ext cx="327550" cy="326775"/>
            <a:chOff x="1559075" y="1307663"/>
            <a:chExt cx="327550" cy="326775"/>
          </a:xfrm>
        </p:grpSpPr>
        <p:sp>
          <p:nvSpPr>
            <p:cNvPr id="548" name="Google Shape;548;p18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8"/>
          <p:cNvSpPr/>
          <p:nvPr/>
        </p:nvSpPr>
        <p:spPr>
          <a:xfrm>
            <a:off x="7546848" y="39254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8"/>
          <p:cNvSpPr/>
          <p:nvPr/>
        </p:nvSpPr>
        <p:spPr>
          <a:xfrm>
            <a:off x="7897975" y="7579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8"/>
          <p:cNvSpPr/>
          <p:nvPr/>
        </p:nvSpPr>
        <p:spPr>
          <a:xfrm>
            <a:off x="8174273" y="308739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8"/>
          <p:cNvSpPr/>
          <p:nvPr/>
        </p:nvSpPr>
        <p:spPr>
          <a:xfrm>
            <a:off x="204713" y="347534"/>
            <a:ext cx="1128244" cy="577216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8"/>
          <p:cNvSpPr/>
          <p:nvPr/>
        </p:nvSpPr>
        <p:spPr>
          <a:xfrm flipH="1">
            <a:off x="1471018" y="356838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8"/>
          <p:cNvSpPr/>
          <p:nvPr/>
        </p:nvSpPr>
        <p:spPr>
          <a:xfrm>
            <a:off x="409155" y="14736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8"/>
          <p:cNvSpPr/>
          <p:nvPr/>
        </p:nvSpPr>
        <p:spPr>
          <a:xfrm rot="5400000">
            <a:off x="8617825" y="354556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 hasCustomPrompt="1"/>
          </p:nvPr>
        </p:nvSpPr>
        <p:spPr>
          <a:xfrm>
            <a:off x="861400" y="1542388"/>
            <a:ext cx="7421400" cy="15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8" name="Google Shape;558;p18"/>
          <p:cNvSpPr txBox="1">
            <a:spLocks noGrp="1"/>
          </p:cNvSpPr>
          <p:nvPr>
            <p:ph type="subTitle" idx="1"/>
          </p:nvPr>
        </p:nvSpPr>
        <p:spPr>
          <a:xfrm>
            <a:off x="2174850" y="3346925"/>
            <a:ext cx="4794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9"/>
          <p:cNvSpPr txBox="1">
            <a:spLocks noGrp="1"/>
          </p:cNvSpPr>
          <p:nvPr>
            <p:ph type="ctrTitle"/>
          </p:nvPr>
        </p:nvSpPr>
        <p:spPr>
          <a:xfrm>
            <a:off x="714850" y="233575"/>
            <a:ext cx="77142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19"/>
          <p:cNvSpPr/>
          <p:nvPr/>
        </p:nvSpPr>
        <p:spPr>
          <a:xfrm>
            <a:off x="8194163" y="449850"/>
            <a:ext cx="517171" cy="509124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9"/>
          <p:cNvSpPr/>
          <p:nvPr/>
        </p:nvSpPr>
        <p:spPr>
          <a:xfrm>
            <a:off x="228350" y="374188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63" name="Google Shape;563;p19"/>
          <p:cNvSpPr/>
          <p:nvPr/>
        </p:nvSpPr>
        <p:spPr>
          <a:xfrm>
            <a:off x="8862050" y="37782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9"/>
          <p:cNvSpPr/>
          <p:nvPr/>
        </p:nvSpPr>
        <p:spPr>
          <a:xfrm>
            <a:off x="7740900" y="18936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9"/>
          <p:cNvSpPr/>
          <p:nvPr/>
        </p:nvSpPr>
        <p:spPr>
          <a:xfrm>
            <a:off x="7200700" y="42806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9"/>
          <p:cNvSpPr/>
          <p:nvPr/>
        </p:nvSpPr>
        <p:spPr>
          <a:xfrm>
            <a:off x="1873538" y="2980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9"/>
          <p:cNvSpPr/>
          <p:nvPr/>
        </p:nvSpPr>
        <p:spPr>
          <a:xfrm>
            <a:off x="360025" y="34454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9"/>
          <p:cNvSpPr/>
          <p:nvPr/>
        </p:nvSpPr>
        <p:spPr>
          <a:xfrm rot="8100000">
            <a:off x="339958" y="4072844"/>
            <a:ext cx="591219" cy="1071465"/>
          </a:xfrm>
          <a:custGeom>
            <a:avLst/>
            <a:gdLst/>
            <a:ahLst/>
            <a:cxnLst/>
            <a:rect l="l" t="t" r="r" b="b"/>
            <a:pathLst>
              <a:path w="23649" h="42859" fill="none" extrusionOk="0">
                <a:moveTo>
                  <a:pt x="1" y="608"/>
                </a:moveTo>
                <a:lnTo>
                  <a:pt x="16931" y="31"/>
                </a:lnTo>
                <a:cubicBezTo>
                  <a:pt x="18177" y="0"/>
                  <a:pt x="18876" y="1429"/>
                  <a:pt x="18117" y="2402"/>
                </a:cubicBezTo>
                <a:lnTo>
                  <a:pt x="10822" y="11277"/>
                </a:lnTo>
                <a:cubicBezTo>
                  <a:pt x="10335" y="11885"/>
                  <a:pt x="10761" y="12766"/>
                  <a:pt x="11521" y="12706"/>
                </a:cubicBezTo>
                <a:lnTo>
                  <a:pt x="18664" y="12371"/>
                </a:lnTo>
                <a:cubicBezTo>
                  <a:pt x="20123" y="12280"/>
                  <a:pt x="20883" y="14043"/>
                  <a:pt x="19849" y="15046"/>
                </a:cubicBezTo>
                <a:lnTo>
                  <a:pt x="11460" y="23435"/>
                </a:lnTo>
                <a:cubicBezTo>
                  <a:pt x="11004" y="23922"/>
                  <a:pt x="11338" y="24682"/>
                  <a:pt x="11977" y="24712"/>
                </a:cubicBezTo>
                <a:lnTo>
                  <a:pt x="23436" y="24712"/>
                </a:lnTo>
                <a:cubicBezTo>
                  <a:pt x="23649" y="24712"/>
                  <a:pt x="6597" y="42858"/>
                  <a:pt x="6597" y="42858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>
            <a:off x="8850263" y="2980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>
            <a:off x="4669163" y="47979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>
            <a:off x="540150" y="24342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/>
          <p:nvPr/>
        </p:nvSpPr>
        <p:spPr>
          <a:xfrm>
            <a:off x="285263" y="12208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9"/>
          <p:cNvSpPr/>
          <p:nvPr/>
        </p:nvSpPr>
        <p:spPr>
          <a:xfrm>
            <a:off x="8732725" y="48162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9"/>
          <p:cNvSpPr/>
          <p:nvPr/>
        </p:nvSpPr>
        <p:spPr>
          <a:xfrm rot="-5400000">
            <a:off x="7952025" y="15057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9"/>
          <p:cNvSpPr/>
          <p:nvPr/>
        </p:nvSpPr>
        <p:spPr>
          <a:xfrm>
            <a:off x="789850" y="121888"/>
            <a:ext cx="613250" cy="360225"/>
          </a:xfrm>
          <a:custGeom>
            <a:avLst/>
            <a:gdLst/>
            <a:ahLst/>
            <a:cxnLst/>
            <a:rect l="l" t="t" r="r" b="b"/>
            <a:pathLst>
              <a:path w="24530" h="14409" extrusionOk="0">
                <a:moveTo>
                  <a:pt x="12280" y="1"/>
                </a:moveTo>
                <a:cubicBezTo>
                  <a:pt x="5502" y="31"/>
                  <a:pt x="31" y="5502"/>
                  <a:pt x="0" y="12281"/>
                </a:cubicBezTo>
                <a:cubicBezTo>
                  <a:pt x="0" y="13010"/>
                  <a:pt x="61" y="13709"/>
                  <a:pt x="183" y="14408"/>
                </a:cubicBezTo>
                <a:lnTo>
                  <a:pt x="24347" y="14408"/>
                </a:lnTo>
                <a:cubicBezTo>
                  <a:pt x="24469" y="13709"/>
                  <a:pt x="24529" y="13010"/>
                  <a:pt x="24529" y="12281"/>
                </a:cubicBezTo>
                <a:cubicBezTo>
                  <a:pt x="24529" y="5502"/>
                  <a:pt x="19028" y="31"/>
                  <a:pt x="122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9"/>
          <p:cNvSpPr/>
          <p:nvPr/>
        </p:nvSpPr>
        <p:spPr>
          <a:xfrm>
            <a:off x="915975" y="374188"/>
            <a:ext cx="379975" cy="379950"/>
          </a:xfrm>
          <a:custGeom>
            <a:avLst/>
            <a:gdLst/>
            <a:ahLst/>
            <a:cxnLst/>
            <a:rect l="l" t="t" r="r" b="b"/>
            <a:pathLst>
              <a:path w="15199" h="15198" extrusionOk="0">
                <a:moveTo>
                  <a:pt x="7600" y="0"/>
                </a:moveTo>
                <a:cubicBezTo>
                  <a:pt x="3405" y="0"/>
                  <a:pt x="1" y="3404"/>
                  <a:pt x="1" y="7599"/>
                </a:cubicBezTo>
                <a:cubicBezTo>
                  <a:pt x="1" y="11794"/>
                  <a:pt x="3405" y="15198"/>
                  <a:pt x="7600" y="15198"/>
                </a:cubicBezTo>
                <a:cubicBezTo>
                  <a:pt x="11794" y="15198"/>
                  <a:pt x="15199" y="11794"/>
                  <a:pt x="15199" y="7599"/>
                </a:cubicBezTo>
                <a:cubicBezTo>
                  <a:pt x="15199" y="3404"/>
                  <a:pt x="11794" y="0"/>
                  <a:pt x="7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9"/>
          <p:cNvSpPr/>
          <p:nvPr/>
        </p:nvSpPr>
        <p:spPr>
          <a:xfrm>
            <a:off x="7581913" y="4407075"/>
            <a:ext cx="788800" cy="385275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_1_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0"/>
          <p:cNvSpPr txBox="1">
            <a:spLocks noGrp="1"/>
          </p:cNvSpPr>
          <p:nvPr>
            <p:ph type="ctrTitle"/>
          </p:nvPr>
        </p:nvSpPr>
        <p:spPr>
          <a:xfrm>
            <a:off x="713225" y="233600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0"/>
          <p:cNvSpPr/>
          <p:nvPr/>
        </p:nvSpPr>
        <p:spPr>
          <a:xfrm>
            <a:off x="7563713" y="5078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0"/>
          <p:cNvSpPr/>
          <p:nvPr/>
        </p:nvSpPr>
        <p:spPr>
          <a:xfrm>
            <a:off x="8340700" y="11145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0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0"/>
          <p:cNvSpPr/>
          <p:nvPr/>
        </p:nvSpPr>
        <p:spPr>
          <a:xfrm>
            <a:off x="8436798" y="460969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0"/>
          <p:cNvSpPr/>
          <p:nvPr/>
        </p:nvSpPr>
        <p:spPr>
          <a:xfrm>
            <a:off x="-393562" y="1692025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20"/>
          <p:cNvGrpSpPr/>
          <p:nvPr/>
        </p:nvGrpSpPr>
        <p:grpSpPr>
          <a:xfrm>
            <a:off x="8638650" y="233600"/>
            <a:ext cx="326775" cy="297750"/>
            <a:chOff x="5839863" y="283250"/>
            <a:chExt cx="326775" cy="297750"/>
          </a:xfrm>
        </p:grpSpPr>
        <p:sp>
          <p:nvSpPr>
            <p:cNvPr id="586" name="Google Shape;586;p20"/>
            <p:cNvSpPr/>
            <p:nvPr/>
          </p:nvSpPr>
          <p:spPr>
            <a:xfrm>
              <a:off x="5839863" y="28325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5928763" y="33777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20"/>
          <p:cNvSpPr/>
          <p:nvPr/>
        </p:nvSpPr>
        <p:spPr>
          <a:xfrm>
            <a:off x="333300" y="28626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"/>
          <p:cNvSpPr/>
          <p:nvPr/>
        </p:nvSpPr>
        <p:spPr>
          <a:xfrm>
            <a:off x="994850" y="11798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0"/>
          <p:cNvSpPr/>
          <p:nvPr/>
        </p:nvSpPr>
        <p:spPr>
          <a:xfrm>
            <a:off x="8787700" y="35556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0"/>
          <p:cNvSpPr/>
          <p:nvPr/>
        </p:nvSpPr>
        <p:spPr>
          <a:xfrm>
            <a:off x="5563375" y="48790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0"/>
          <p:cNvSpPr/>
          <p:nvPr/>
        </p:nvSpPr>
        <p:spPr>
          <a:xfrm>
            <a:off x="153175" y="417791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0"/>
          <p:cNvSpPr/>
          <p:nvPr/>
        </p:nvSpPr>
        <p:spPr>
          <a:xfrm>
            <a:off x="8520825" y="256388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0"/>
          <p:cNvSpPr/>
          <p:nvPr/>
        </p:nvSpPr>
        <p:spPr>
          <a:xfrm>
            <a:off x="1902675" y="1673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_1_2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>
            <a:spLocks noGrp="1"/>
          </p:cNvSpPr>
          <p:nvPr>
            <p:ph type="ctrTitle"/>
          </p:nvPr>
        </p:nvSpPr>
        <p:spPr>
          <a:xfrm>
            <a:off x="713225" y="233600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21"/>
          <p:cNvSpPr/>
          <p:nvPr/>
        </p:nvSpPr>
        <p:spPr>
          <a:xfrm>
            <a:off x="279625" y="2466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98" name="Google Shape;598;p21"/>
          <p:cNvSpPr/>
          <p:nvPr/>
        </p:nvSpPr>
        <p:spPr>
          <a:xfrm>
            <a:off x="4826000" y="48164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1"/>
          <p:cNvSpPr/>
          <p:nvPr/>
        </p:nvSpPr>
        <p:spPr>
          <a:xfrm>
            <a:off x="8017275" y="748275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1"/>
          <p:cNvSpPr/>
          <p:nvPr/>
        </p:nvSpPr>
        <p:spPr>
          <a:xfrm>
            <a:off x="8017275" y="881250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1"/>
          <p:cNvSpPr/>
          <p:nvPr/>
        </p:nvSpPr>
        <p:spPr>
          <a:xfrm>
            <a:off x="1676588" y="1931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1"/>
          <p:cNvSpPr/>
          <p:nvPr/>
        </p:nvSpPr>
        <p:spPr>
          <a:xfrm>
            <a:off x="8538000" y="2693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1"/>
          <p:cNvSpPr/>
          <p:nvPr/>
        </p:nvSpPr>
        <p:spPr>
          <a:xfrm>
            <a:off x="7328750" y="3281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1"/>
          <p:cNvSpPr/>
          <p:nvPr/>
        </p:nvSpPr>
        <p:spPr>
          <a:xfrm>
            <a:off x="8695113" y="195833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>
            <a:off x="265563" y="18656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/>
          <p:nvPr/>
        </p:nvSpPr>
        <p:spPr>
          <a:xfrm>
            <a:off x="629638" y="100815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/>
          <p:nvPr/>
        </p:nvSpPr>
        <p:spPr>
          <a:xfrm>
            <a:off x="1125513" y="46251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1"/>
          <p:cNvSpPr/>
          <p:nvPr/>
        </p:nvSpPr>
        <p:spPr>
          <a:xfrm>
            <a:off x="1351688" y="3293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1"/>
          <p:cNvSpPr/>
          <p:nvPr/>
        </p:nvSpPr>
        <p:spPr>
          <a:xfrm>
            <a:off x="9047463" y="4049613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1"/>
          <p:cNvSpPr/>
          <p:nvPr/>
        </p:nvSpPr>
        <p:spPr>
          <a:xfrm>
            <a:off x="8357863" y="471313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2"/>
          <p:cNvSpPr/>
          <p:nvPr/>
        </p:nvSpPr>
        <p:spPr>
          <a:xfrm>
            <a:off x="6704213" y="2154212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2"/>
          <p:cNvSpPr/>
          <p:nvPr/>
        </p:nvSpPr>
        <p:spPr>
          <a:xfrm>
            <a:off x="3837563" y="2154200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2"/>
          <p:cNvSpPr/>
          <p:nvPr/>
        </p:nvSpPr>
        <p:spPr>
          <a:xfrm>
            <a:off x="970912" y="2154212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2"/>
          <p:cNvSpPr/>
          <p:nvPr/>
        </p:nvSpPr>
        <p:spPr>
          <a:xfrm>
            <a:off x="6552738" y="1979787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2"/>
          <p:cNvSpPr/>
          <p:nvPr/>
        </p:nvSpPr>
        <p:spPr>
          <a:xfrm>
            <a:off x="3686088" y="1979775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2"/>
          <p:cNvSpPr/>
          <p:nvPr/>
        </p:nvSpPr>
        <p:spPr>
          <a:xfrm>
            <a:off x="819437" y="1979787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2"/>
          <p:cNvSpPr/>
          <p:nvPr/>
        </p:nvSpPr>
        <p:spPr>
          <a:xfrm>
            <a:off x="6398922" y="1832887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2"/>
          <p:cNvSpPr/>
          <p:nvPr/>
        </p:nvSpPr>
        <p:spPr>
          <a:xfrm>
            <a:off x="3533165" y="1832875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2"/>
          <p:cNvSpPr/>
          <p:nvPr/>
        </p:nvSpPr>
        <p:spPr>
          <a:xfrm>
            <a:off x="659715" y="1832876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2"/>
          <p:cNvSpPr/>
          <p:nvPr/>
        </p:nvSpPr>
        <p:spPr>
          <a:xfrm rot="-5400000" flipH="1">
            <a:off x="7656111" y="609100"/>
            <a:ext cx="137507" cy="137507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2"/>
          <p:cNvSpPr/>
          <p:nvPr/>
        </p:nvSpPr>
        <p:spPr>
          <a:xfrm flipH="1">
            <a:off x="75368" y="9905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2"/>
          <p:cNvSpPr/>
          <p:nvPr/>
        </p:nvSpPr>
        <p:spPr>
          <a:xfrm flipH="1">
            <a:off x="75368" y="10961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2"/>
          <p:cNvSpPr/>
          <p:nvPr/>
        </p:nvSpPr>
        <p:spPr>
          <a:xfrm flipH="1">
            <a:off x="8614993" y="42738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2"/>
          <p:cNvSpPr/>
          <p:nvPr/>
        </p:nvSpPr>
        <p:spPr>
          <a:xfrm flipH="1">
            <a:off x="8593268" y="12892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2"/>
          <p:cNvSpPr/>
          <p:nvPr/>
        </p:nvSpPr>
        <p:spPr>
          <a:xfrm flipH="1">
            <a:off x="47531" y="33783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2"/>
          <p:cNvSpPr/>
          <p:nvPr/>
        </p:nvSpPr>
        <p:spPr>
          <a:xfrm flipH="1">
            <a:off x="8690618" y="170157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2"/>
          <p:cNvSpPr/>
          <p:nvPr/>
        </p:nvSpPr>
        <p:spPr>
          <a:xfrm flipH="1">
            <a:off x="7896018" y="48249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29" name="Google Shape;629;p22"/>
          <p:cNvSpPr/>
          <p:nvPr/>
        </p:nvSpPr>
        <p:spPr>
          <a:xfrm flipH="1">
            <a:off x="287818" y="48298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2"/>
          <p:cNvSpPr/>
          <p:nvPr/>
        </p:nvSpPr>
        <p:spPr>
          <a:xfrm flipH="1">
            <a:off x="1069868" y="-7545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2"/>
          <p:cNvSpPr/>
          <p:nvPr/>
        </p:nvSpPr>
        <p:spPr>
          <a:xfrm flipH="1">
            <a:off x="488043" y="3226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2"/>
          <p:cNvSpPr/>
          <p:nvPr/>
        </p:nvSpPr>
        <p:spPr>
          <a:xfrm flipH="1">
            <a:off x="1784543" y="1761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2"/>
          <p:cNvSpPr/>
          <p:nvPr/>
        </p:nvSpPr>
        <p:spPr>
          <a:xfrm flipH="1">
            <a:off x="3612881" y="481088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"/>
          <p:cNvSpPr/>
          <p:nvPr/>
        </p:nvSpPr>
        <p:spPr>
          <a:xfrm flipH="1">
            <a:off x="5455856" y="5042113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22"/>
          <p:cNvGrpSpPr/>
          <p:nvPr/>
        </p:nvGrpSpPr>
        <p:grpSpPr>
          <a:xfrm>
            <a:off x="8017837" y="322625"/>
            <a:ext cx="1126151" cy="734468"/>
            <a:chOff x="8017837" y="322625"/>
            <a:chExt cx="1126151" cy="734468"/>
          </a:xfrm>
        </p:grpSpPr>
        <p:sp>
          <p:nvSpPr>
            <p:cNvPr id="636" name="Google Shape;636;p22"/>
            <p:cNvSpPr/>
            <p:nvPr/>
          </p:nvSpPr>
          <p:spPr>
            <a:xfrm rot="-5400000" flipH="1">
              <a:off x="8600352" y="513467"/>
              <a:ext cx="702619" cy="384634"/>
            </a:xfrm>
            <a:custGeom>
              <a:avLst/>
              <a:gdLst/>
              <a:ahLst/>
              <a:cxnLst/>
              <a:rect l="l" t="t" r="r" b="b"/>
              <a:pathLst>
                <a:path w="36476" h="19968" extrusionOk="0">
                  <a:moveTo>
                    <a:pt x="18093" y="0"/>
                  </a:moveTo>
                  <a:cubicBezTo>
                    <a:pt x="11998" y="0"/>
                    <a:pt x="5899" y="3010"/>
                    <a:pt x="2402" y="9055"/>
                  </a:cubicBezTo>
                  <a:cubicBezTo>
                    <a:pt x="821" y="11791"/>
                    <a:pt x="0" y="14921"/>
                    <a:pt x="0" y="18113"/>
                  </a:cubicBezTo>
                  <a:cubicBezTo>
                    <a:pt x="0" y="18721"/>
                    <a:pt x="31" y="19359"/>
                    <a:pt x="92" y="19967"/>
                  </a:cubicBezTo>
                  <a:lnTo>
                    <a:pt x="36080" y="19967"/>
                  </a:lnTo>
                  <a:cubicBezTo>
                    <a:pt x="36475" y="16289"/>
                    <a:pt x="35715" y="12551"/>
                    <a:pt x="33922" y="9298"/>
                  </a:cubicBezTo>
                  <a:cubicBezTo>
                    <a:pt x="30475" y="3109"/>
                    <a:pt x="24286" y="0"/>
                    <a:pt x="18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 rot="-5400000" flipH="1">
              <a:off x="8686792" y="599898"/>
              <a:ext cx="702619" cy="211772"/>
            </a:xfrm>
            <a:custGeom>
              <a:avLst/>
              <a:gdLst/>
              <a:ahLst/>
              <a:cxnLst/>
              <a:rect l="l" t="t" r="r" b="b"/>
              <a:pathLst>
                <a:path w="36476" h="10994" extrusionOk="0">
                  <a:moveTo>
                    <a:pt x="31253" y="1"/>
                  </a:moveTo>
                  <a:cubicBezTo>
                    <a:pt x="28529" y="1"/>
                    <a:pt x="25862" y="999"/>
                    <a:pt x="23800" y="2877"/>
                  </a:cubicBezTo>
                  <a:cubicBezTo>
                    <a:pt x="21685" y="959"/>
                    <a:pt x="19014" y="1"/>
                    <a:pt x="16344" y="1"/>
                  </a:cubicBezTo>
                  <a:cubicBezTo>
                    <a:pt x="13642" y="1"/>
                    <a:pt x="10940" y="981"/>
                    <a:pt x="8815" y="2938"/>
                  </a:cubicBezTo>
                  <a:cubicBezTo>
                    <a:pt x="7052" y="1297"/>
                    <a:pt x="4803" y="294"/>
                    <a:pt x="2402" y="81"/>
                  </a:cubicBezTo>
                  <a:cubicBezTo>
                    <a:pt x="821" y="2817"/>
                    <a:pt x="0" y="5947"/>
                    <a:pt x="0" y="9139"/>
                  </a:cubicBezTo>
                  <a:cubicBezTo>
                    <a:pt x="0" y="9747"/>
                    <a:pt x="31" y="10385"/>
                    <a:pt x="92" y="10993"/>
                  </a:cubicBezTo>
                  <a:lnTo>
                    <a:pt x="36080" y="10993"/>
                  </a:lnTo>
                  <a:cubicBezTo>
                    <a:pt x="36475" y="7315"/>
                    <a:pt x="35715" y="3577"/>
                    <a:pt x="33922" y="324"/>
                  </a:cubicBezTo>
                  <a:cubicBezTo>
                    <a:pt x="33039" y="107"/>
                    <a:pt x="32143" y="1"/>
                    <a:pt x="3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 rot="-5948526">
              <a:off x="8563747" y="482485"/>
              <a:ext cx="112982" cy="390709"/>
            </a:xfrm>
            <a:custGeom>
              <a:avLst/>
              <a:gdLst/>
              <a:ahLst/>
              <a:cxnLst/>
              <a:rect l="l" t="t" r="r" b="b"/>
              <a:pathLst>
                <a:path w="8086" h="29515" fill="none" extrusionOk="0">
                  <a:moveTo>
                    <a:pt x="8086" y="1"/>
                  </a:moveTo>
                  <a:cubicBezTo>
                    <a:pt x="8086" y="1"/>
                    <a:pt x="0" y="6262"/>
                    <a:pt x="426" y="29515"/>
                  </a:cubicBezTo>
                </a:path>
              </a:pathLst>
            </a:custGeom>
            <a:noFill/>
            <a:ln w="23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 rot="-6510959">
              <a:off x="8109674" y="440532"/>
              <a:ext cx="171592" cy="317195"/>
            </a:xfrm>
            <a:custGeom>
              <a:avLst/>
              <a:gdLst/>
              <a:ahLst/>
              <a:cxnLst/>
              <a:rect l="l" t="t" r="r" b="b"/>
              <a:pathLst>
                <a:path w="12280" h="22700" extrusionOk="0">
                  <a:moveTo>
                    <a:pt x="7695" y="0"/>
                  </a:moveTo>
                  <a:cubicBezTo>
                    <a:pt x="6011" y="0"/>
                    <a:pt x="4435" y="1059"/>
                    <a:pt x="3860" y="2760"/>
                  </a:cubicBezTo>
                  <a:lnTo>
                    <a:pt x="0" y="21818"/>
                  </a:lnTo>
                  <a:lnTo>
                    <a:pt x="2462" y="22700"/>
                  </a:lnTo>
                  <a:lnTo>
                    <a:pt x="11490" y="5466"/>
                  </a:lnTo>
                  <a:cubicBezTo>
                    <a:pt x="12280" y="3338"/>
                    <a:pt x="11186" y="998"/>
                    <a:pt x="9058" y="238"/>
                  </a:cubicBezTo>
                  <a:cubicBezTo>
                    <a:pt x="8607" y="77"/>
                    <a:pt x="8147" y="0"/>
                    <a:pt x="7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 rot="-6510959">
              <a:off x="8367910" y="479569"/>
              <a:ext cx="170754" cy="316356"/>
            </a:xfrm>
            <a:custGeom>
              <a:avLst/>
              <a:gdLst/>
              <a:ahLst/>
              <a:cxnLst/>
              <a:rect l="l" t="t" r="r" b="b"/>
              <a:pathLst>
                <a:path w="12220" h="22640" extrusionOk="0">
                  <a:moveTo>
                    <a:pt x="9787" y="0"/>
                  </a:moveTo>
                  <a:lnTo>
                    <a:pt x="760" y="17235"/>
                  </a:lnTo>
                  <a:cubicBezTo>
                    <a:pt x="0" y="19332"/>
                    <a:pt x="1094" y="21672"/>
                    <a:pt x="3222" y="22402"/>
                  </a:cubicBezTo>
                  <a:cubicBezTo>
                    <a:pt x="3668" y="22563"/>
                    <a:pt x="4123" y="22640"/>
                    <a:pt x="4571" y="22640"/>
                  </a:cubicBezTo>
                  <a:cubicBezTo>
                    <a:pt x="6231" y="22640"/>
                    <a:pt x="7791" y="21591"/>
                    <a:pt x="8389" y="19940"/>
                  </a:cubicBezTo>
                  <a:lnTo>
                    <a:pt x="12219" y="882"/>
                  </a:lnTo>
                  <a:lnTo>
                    <a:pt x="9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 rot="-6510959">
              <a:off x="8190752" y="417156"/>
              <a:ext cx="322393" cy="170922"/>
            </a:xfrm>
            <a:custGeom>
              <a:avLst/>
              <a:gdLst/>
              <a:ahLst/>
              <a:cxnLst/>
              <a:rect l="l" t="t" r="r" b="b"/>
              <a:pathLst>
                <a:path w="23072" h="12232" extrusionOk="0">
                  <a:moveTo>
                    <a:pt x="943" y="0"/>
                  </a:moveTo>
                  <a:lnTo>
                    <a:pt x="1" y="2402"/>
                  </a:lnTo>
                  <a:lnTo>
                    <a:pt x="16962" y="11916"/>
                  </a:lnTo>
                  <a:cubicBezTo>
                    <a:pt x="17465" y="12130"/>
                    <a:pt x="17987" y="12231"/>
                    <a:pt x="18502" y="12231"/>
                  </a:cubicBezTo>
                  <a:cubicBezTo>
                    <a:pt x="20103" y="12231"/>
                    <a:pt x="21629" y="11253"/>
                    <a:pt x="22250" y="9666"/>
                  </a:cubicBezTo>
                  <a:cubicBezTo>
                    <a:pt x="23071" y="7539"/>
                    <a:pt x="22007" y="5168"/>
                    <a:pt x="19880" y="4408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 rot="-6510959">
              <a:off x="8152595" y="661005"/>
              <a:ext cx="325788" cy="156389"/>
            </a:xfrm>
            <a:custGeom>
              <a:avLst/>
              <a:gdLst/>
              <a:ahLst/>
              <a:cxnLst/>
              <a:rect l="l" t="t" r="r" b="b"/>
              <a:pathLst>
                <a:path w="23315" h="11192" extrusionOk="0">
                  <a:moveTo>
                    <a:pt x="4529" y="0"/>
                  </a:moveTo>
                  <a:cubicBezTo>
                    <a:pt x="2826" y="0"/>
                    <a:pt x="1227" y="1083"/>
                    <a:pt x="670" y="2803"/>
                  </a:cubicBezTo>
                  <a:cubicBezTo>
                    <a:pt x="1" y="4961"/>
                    <a:pt x="1186" y="7240"/>
                    <a:pt x="3345" y="7909"/>
                  </a:cubicBezTo>
                  <a:lnTo>
                    <a:pt x="22524" y="11192"/>
                  </a:lnTo>
                  <a:lnTo>
                    <a:pt x="23314" y="8760"/>
                  </a:lnTo>
                  <a:lnTo>
                    <a:pt x="5837" y="219"/>
                  </a:lnTo>
                  <a:cubicBezTo>
                    <a:pt x="5405" y="71"/>
                    <a:pt x="4963" y="0"/>
                    <a:pt x="4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 rot="-6510959">
              <a:off x="8156878" y="553966"/>
              <a:ext cx="194117" cy="305094"/>
            </a:xfrm>
            <a:custGeom>
              <a:avLst/>
              <a:gdLst/>
              <a:ahLst/>
              <a:cxnLst/>
              <a:rect l="l" t="t" r="r" b="b"/>
              <a:pathLst>
                <a:path w="13892" h="21834" extrusionOk="0">
                  <a:moveTo>
                    <a:pt x="4563" y="1"/>
                  </a:moveTo>
                  <a:cubicBezTo>
                    <a:pt x="3972" y="1"/>
                    <a:pt x="3370" y="131"/>
                    <a:pt x="2797" y="404"/>
                  </a:cubicBezTo>
                  <a:cubicBezTo>
                    <a:pt x="851" y="1316"/>
                    <a:pt x="0" y="3626"/>
                    <a:pt x="821" y="5602"/>
                  </a:cubicBezTo>
                  <a:lnTo>
                    <a:pt x="11581" y="21833"/>
                  </a:lnTo>
                  <a:lnTo>
                    <a:pt x="13891" y="20709"/>
                  </a:lnTo>
                  <a:lnTo>
                    <a:pt x="8116" y="2137"/>
                  </a:lnTo>
                  <a:cubicBezTo>
                    <a:pt x="7383" y="778"/>
                    <a:pt x="6006" y="1"/>
                    <a:pt x="4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 rot="-6510959">
              <a:off x="8316953" y="374555"/>
              <a:ext cx="197513" cy="308363"/>
            </a:xfrm>
            <a:custGeom>
              <a:avLst/>
              <a:gdLst/>
              <a:ahLst/>
              <a:cxnLst/>
              <a:rect l="l" t="t" r="r" b="b"/>
              <a:pathLst>
                <a:path w="14135" h="22068" extrusionOk="0">
                  <a:moveTo>
                    <a:pt x="2341" y="0"/>
                  </a:moveTo>
                  <a:lnTo>
                    <a:pt x="0" y="1094"/>
                  </a:lnTo>
                  <a:lnTo>
                    <a:pt x="5806" y="19666"/>
                  </a:lnTo>
                  <a:cubicBezTo>
                    <a:pt x="6466" y="21186"/>
                    <a:pt x="7941" y="22067"/>
                    <a:pt x="9490" y="22067"/>
                  </a:cubicBezTo>
                  <a:cubicBezTo>
                    <a:pt x="10078" y="22067"/>
                    <a:pt x="10677" y="21940"/>
                    <a:pt x="11246" y="21672"/>
                  </a:cubicBezTo>
                  <a:cubicBezTo>
                    <a:pt x="13283" y="20699"/>
                    <a:pt x="14134" y="18237"/>
                    <a:pt x="13101" y="16201"/>
                  </a:cubicBezTo>
                  <a:lnTo>
                    <a:pt x="2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 rot="-6510959">
              <a:off x="8088035" y="443527"/>
              <a:ext cx="319416" cy="182142"/>
            </a:xfrm>
            <a:custGeom>
              <a:avLst/>
              <a:gdLst/>
              <a:ahLst/>
              <a:cxnLst/>
              <a:rect l="l" t="t" r="r" b="b"/>
              <a:pathLst>
                <a:path w="22859" h="13035" extrusionOk="0">
                  <a:moveTo>
                    <a:pt x="18234" y="0"/>
                  </a:moveTo>
                  <a:cubicBezTo>
                    <a:pt x="17656" y="0"/>
                    <a:pt x="17067" y="125"/>
                    <a:pt x="16506" y="390"/>
                  </a:cubicBezTo>
                  <a:lnTo>
                    <a:pt x="1" y="10694"/>
                  </a:lnTo>
                  <a:lnTo>
                    <a:pt x="1034" y="13034"/>
                  </a:lnTo>
                  <a:lnTo>
                    <a:pt x="19758" y="7806"/>
                  </a:lnTo>
                  <a:cubicBezTo>
                    <a:pt x="21855" y="6925"/>
                    <a:pt x="22858" y="4493"/>
                    <a:pt x="21916" y="2426"/>
                  </a:cubicBezTo>
                  <a:cubicBezTo>
                    <a:pt x="21252" y="899"/>
                    <a:pt x="19782" y="0"/>
                    <a:pt x="18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 rot="-6510959">
              <a:off x="8266104" y="601027"/>
              <a:ext cx="313044" cy="195641"/>
            </a:xfrm>
            <a:custGeom>
              <a:avLst/>
              <a:gdLst/>
              <a:ahLst/>
              <a:cxnLst/>
              <a:rect l="l" t="t" r="r" b="b"/>
              <a:pathLst>
                <a:path w="22403" h="14001" extrusionOk="0">
                  <a:moveTo>
                    <a:pt x="21187" y="0"/>
                  </a:moveTo>
                  <a:lnTo>
                    <a:pt x="2797" y="6353"/>
                  </a:lnTo>
                  <a:cubicBezTo>
                    <a:pt x="791" y="7356"/>
                    <a:pt x="1" y="9788"/>
                    <a:pt x="1034" y="11794"/>
                  </a:cubicBezTo>
                  <a:cubicBezTo>
                    <a:pt x="1734" y="13193"/>
                    <a:pt x="3143" y="14000"/>
                    <a:pt x="4612" y="14000"/>
                  </a:cubicBezTo>
                  <a:cubicBezTo>
                    <a:pt x="5249" y="14000"/>
                    <a:pt x="5898" y="13848"/>
                    <a:pt x="6506" y="13526"/>
                  </a:cubicBezTo>
                  <a:lnTo>
                    <a:pt x="22403" y="2310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 rot="-6510959">
              <a:off x="8229486" y="508223"/>
              <a:ext cx="213652" cy="211556"/>
            </a:xfrm>
            <a:custGeom>
              <a:avLst/>
              <a:gdLst/>
              <a:ahLst/>
              <a:cxnLst/>
              <a:rect l="l" t="t" r="r" b="b"/>
              <a:pathLst>
                <a:path w="15290" h="15140" extrusionOk="0">
                  <a:moveTo>
                    <a:pt x="7622" y="1"/>
                  </a:moveTo>
                  <a:cubicBezTo>
                    <a:pt x="7584" y="1"/>
                    <a:pt x="7546" y="1"/>
                    <a:pt x="7508" y="2"/>
                  </a:cubicBezTo>
                  <a:cubicBezTo>
                    <a:pt x="3344" y="63"/>
                    <a:pt x="1" y="3528"/>
                    <a:pt x="92" y="7692"/>
                  </a:cubicBezTo>
                  <a:cubicBezTo>
                    <a:pt x="152" y="11849"/>
                    <a:pt x="3555" y="15140"/>
                    <a:pt x="7669" y="15140"/>
                  </a:cubicBezTo>
                  <a:cubicBezTo>
                    <a:pt x="7707" y="15140"/>
                    <a:pt x="7744" y="15139"/>
                    <a:pt x="7782" y="15139"/>
                  </a:cubicBezTo>
                  <a:cubicBezTo>
                    <a:pt x="11946" y="15048"/>
                    <a:pt x="15290" y="11613"/>
                    <a:pt x="15199" y="7449"/>
                  </a:cubicBezTo>
                  <a:cubicBezTo>
                    <a:pt x="15138" y="3292"/>
                    <a:pt x="11765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 rot="-6510959">
              <a:off x="8264668" y="555213"/>
              <a:ext cx="145462" cy="123790"/>
            </a:xfrm>
            <a:custGeom>
              <a:avLst/>
              <a:gdLst/>
              <a:ahLst/>
              <a:cxnLst/>
              <a:rect l="l" t="t" r="r" b="b"/>
              <a:pathLst>
                <a:path w="10410" h="8859" extrusionOk="0">
                  <a:moveTo>
                    <a:pt x="5417" y="0"/>
                  </a:moveTo>
                  <a:cubicBezTo>
                    <a:pt x="2360" y="0"/>
                    <a:pt x="1" y="3273"/>
                    <a:pt x="1443" y="6341"/>
                  </a:cubicBezTo>
                  <a:cubicBezTo>
                    <a:pt x="2253" y="8034"/>
                    <a:pt x="3842" y="8859"/>
                    <a:pt x="5428" y="8859"/>
                  </a:cubicBezTo>
                  <a:cubicBezTo>
                    <a:pt x="7175" y="8859"/>
                    <a:pt x="8919" y="7859"/>
                    <a:pt x="9620" y="5916"/>
                  </a:cubicBezTo>
                  <a:cubicBezTo>
                    <a:pt x="10410" y="3606"/>
                    <a:pt x="9224" y="1083"/>
                    <a:pt x="6914" y="262"/>
                  </a:cubicBezTo>
                  <a:cubicBezTo>
                    <a:pt x="6406" y="83"/>
                    <a:pt x="59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 rot="-6510959">
              <a:off x="8295962" y="580744"/>
              <a:ext cx="82261" cy="69895"/>
            </a:xfrm>
            <a:custGeom>
              <a:avLst/>
              <a:gdLst/>
              <a:ahLst/>
              <a:cxnLst/>
              <a:rect l="l" t="t" r="r" b="b"/>
              <a:pathLst>
                <a:path w="5887" h="5002" extrusionOk="0">
                  <a:moveTo>
                    <a:pt x="3070" y="1"/>
                  </a:moveTo>
                  <a:cubicBezTo>
                    <a:pt x="1338" y="1"/>
                    <a:pt x="1" y="1847"/>
                    <a:pt x="841" y="3581"/>
                  </a:cubicBezTo>
                  <a:cubicBezTo>
                    <a:pt x="1290" y="4535"/>
                    <a:pt x="2179" y="5001"/>
                    <a:pt x="3069" y="5001"/>
                  </a:cubicBezTo>
                  <a:cubicBezTo>
                    <a:pt x="4050" y="5001"/>
                    <a:pt x="5033" y="4436"/>
                    <a:pt x="5431" y="3337"/>
                  </a:cubicBezTo>
                  <a:cubicBezTo>
                    <a:pt x="5887" y="2030"/>
                    <a:pt x="5188" y="602"/>
                    <a:pt x="3911" y="146"/>
                  </a:cubicBezTo>
                  <a:cubicBezTo>
                    <a:pt x="3626" y="47"/>
                    <a:pt x="3343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 rot="-5400000" flipH="1">
              <a:off x="8777560" y="675998"/>
              <a:ext cx="94720" cy="59574"/>
            </a:xfrm>
            <a:custGeom>
              <a:avLst/>
              <a:gdLst/>
              <a:ahLst/>
              <a:cxnLst/>
              <a:rect l="l" t="t" r="r" b="b"/>
              <a:pathLst>
                <a:path w="6779" h="1794" extrusionOk="0">
                  <a:moveTo>
                    <a:pt x="3374" y="0"/>
                  </a:moveTo>
                  <a:cubicBezTo>
                    <a:pt x="1520" y="0"/>
                    <a:pt x="0" y="395"/>
                    <a:pt x="0" y="912"/>
                  </a:cubicBezTo>
                  <a:cubicBezTo>
                    <a:pt x="0" y="1398"/>
                    <a:pt x="1520" y="1793"/>
                    <a:pt x="3374" y="1793"/>
                  </a:cubicBezTo>
                  <a:cubicBezTo>
                    <a:pt x="5259" y="1793"/>
                    <a:pt x="6778" y="1398"/>
                    <a:pt x="6778" y="912"/>
                  </a:cubicBezTo>
                  <a:cubicBezTo>
                    <a:pt x="6778" y="395"/>
                    <a:pt x="5259" y="0"/>
                    <a:pt x="3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2"/>
          <p:cNvGrpSpPr/>
          <p:nvPr/>
        </p:nvGrpSpPr>
        <p:grpSpPr>
          <a:xfrm>
            <a:off x="287825" y="1453235"/>
            <a:ext cx="384752" cy="1503894"/>
            <a:chOff x="287825" y="1453235"/>
            <a:chExt cx="384752" cy="1503894"/>
          </a:xfrm>
        </p:grpSpPr>
        <p:sp>
          <p:nvSpPr>
            <p:cNvPr id="652" name="Google Shape;652;p22"/>
            <p:cNvSpPr/>
            <p:nvPr/>
          </p:nvSpPr>
          <p:spPr>
            <a:xfrm>
              <a:off x="288200" y="1453235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0" y="15289"/>
                  </a:lnTo>
                  <a:lnTo>
                    <a:pt x="15320" y="15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288200" y="1453235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15320" y="1528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287825" y="2574129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0" y="15320"/>
                  </a:lnTo>
                  <a:lnTo>
                    <a:pt x="15320" y="15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287825" y="2574129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15320" y="1532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289577" y="2198754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0" y="15319"/>
                  </a:lnTo>
                  <a:lnTo>
                    <a:pt x="15320" y="15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287825" y="2198754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15320" y="1531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288950" y="1834754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" y="15290"/>
                  </a:lnTo>
                  <a:lnTo>
                    <a:pt x="15320" y="152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288575" y="1834754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5320" y="1529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22"/>
          <p:cNvSpPr/>
          <p:nvPr/>
        </p:nvSpPr>
        <p:spPr>
          <a:xfrm>
            <a:off x="4808375" y="1596850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3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2"/>
          <p:cNvSpPr/>
          <p:nvPr/>
        </p:nvSpPr>
        <p:spPr>
          <a:xfrm>
            <a:off x="5069775" y="1596850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2"/>
          <p:cNvSpPr/>
          <p:nvPr/>
        </p:nvSpPr>
        <p:spPr>
          <a:xfrm>
            <a:off x="5334975" y="1596850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2"/>
          <p:cNvSpPr/>
          <p:nvPr/>
        </p:nvSpPr>
        <p:spPr>
          <a:xfrm>
            <a:off x="7870963" y="1594900"/>
            <a:ext cx="318425" cy="318400"/>
          </a:xfrm>
          <a:custGeom>
            <a:avLst/>
            <a:gdLst/>
            <a:ahLst/>
            <a:cxnLst/>
            <a:rect l="l" t="t" r="r" b="b"/>
            <a:pathLst>
              <a:path w="12737" h="12736" fill="none" extrusionOk="0">
                <a:moveTo>
                  <a:pt x="12736" y="0"/>
                </a:moveTo>
                <a:lnTo>
                  <a:pt x="0" y="1273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2"/>
          <p:cNvSpPr/>
          <p:nvPr/>
        </p:nvSpPr>
        <p:spPr>
          <a:xfrm>
            <a:off x="8013813" y="1604775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2"/>
          <p:cNvSpPr/>
          <p:nvPr/>
        </p:nvSpPr>
        <p:spPr>
          <a:xfrm flipH="1">
            <a:off x="2466393" y="13155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2"/>
          <p:cNvSpPr txBox="1">
            <a:spLocks noGrp="1"/>
          </p:cNvSpPr>
          <p:nvPr>
            <p:ph type="ctrTitle"/>
          </p:nvPr>
        </p:nvSpPr>
        <p:spPr>
          <a:xfrm>
            <a:off x="713225" y="233600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3"/>
          <p:cNvSpPr/>
          <p:nvPr/>
        </p:nvSpPr>
        <p:spPr>
          <a:xfrm>
            <a:off x="1122988" y="48839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3"/>
          <p:cNvSpPr/>
          <p:nvPr/>
        </p:nvSpPr>
        <p:spPr>
          <a:xfrm>
            <a:off x="6331613" y="2001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3"/>
          <p:cNvSpPr/>
          <p:nvPr/>
        </p:nvSpPr>
        <p:spPr>
          <a:xfrm>
            <a:off x="8642763" y="47885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3"/>
          <p:cNvSpPr/>
          <p:nvPr/>
        </p:nvSpPr>
        <p:spPr>
          <a:xfrm rot="5400000">
            <a:off x="260300" y="4584735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23"/>
          <p:cNvGrpSpPr/>
          <p:nvPr/>
        </p:nvGrpSpPr>
        <p:grpSpPr>
          <a:xfrm>
            <a:off x="713213" y="554513"/>
            <a:ext cx="2105700" cy="133750"/>
            <a:chOff x="130475" y="242300"/>
            <a:chExt cx="2105700" cy="133750"/>
          </a:xfrm>
        </p:grpSpPr>
        <p:sp>
          <p:nvSpPr>
            <p:cNvPr id="673" name="Google Shape;673;p23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23"/>
          <p:cNvSpPr/>
          <p:nvPr/>
        </p:nvSpPr>
        <p:spPr>
          <a:xfrm>
            <a:off x="7312413" y="4760038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3"/>
          <p:cNvSpPr/>
          <p:nvPr/>
        </p:nvSpPr>
        <p:spPr>
          <a:xfrm>
            <a:off x="4127763" y="48801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3"/>
          <p:cNvSpPr/>
          <p:nvPr/>
        </p:nvSpPr>
        <p:spPr>
          <a:xfrm>
            <a:off x="75163" y="33926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3"/>
          <p:cNvSpPr/>
          <p:nvPr/>
        </p:nvSpPr>
        <p:spPr>
          <a:xfrm rot="5400000">
            <a:off x="7508825" y="42231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3"/>
          <p:cNvSpPr/>
          <p:nvPr/>
        </p:nvSpPr>
        <p:spPr>
          <a:xfrm>
            <a:off x="318550" y="2407288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3"/>
          <p:cNvSpPr/>
          <p:nvPr/>
        </p:nvSpPr>
        <p:spPr>
          <a:xfrm>
            <a:off x="156675" y="1305163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3"/>
          <p:cNvSpPr/>
          <p:nvPr/>
        </p:nvSpPr>
        <p:spPr>
          <a:xfrm>
            <a:off x="223013" y="6145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3"/>
          <p:cNvSpPr/>
          <p:nvPr/>
        </p:nvSpPr>
        <p:spPr>
          <a:xfrm>
            <a:off x="8430638" y="2550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 txBox="1">
            <a:spLocks noGrp="1"/>
          </p:cNvSpPr>
          <p:nvPr>
            <p:ph type="ctrTitle"/>
          </p:nvPr>
        </p:nvSpPr>
        <p:spPr>
          <a:xfrm>
            <a:off x="2246800" y="539500"/>
            <a:ext cx="46503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3307550" y="3325813"/>
            <a:ext cx="2902825" cy="1009900"/>
          </a:xfrm>
          <a:custGeom>
            <a:avLst/>
            <a:gdLst/>
            <a:ahLst/>
            <a:cxnLst/>
            <a:rect l="l" t="t" r="r" b="b"/>
            <a:pathLst>
              <a:path w="116113" h="40396" extrusionOk="0">
                <a:moveTo>
                  <a:pt x="1" y="0"/>
                </a:moveTo>
                <a:lnTo>
                  <a:pt x="1" y="40396"/>
                </a:lnTo>
                <a:lnTo>
                  <a:pt x="116112" y="40396"/>
                </a:lnTo>
                <a:lnTo>
                  <a:pt x="1161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044850" y="939975"/>
            <a:ext cx="3750730" cy="378485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883750" y="775225"/>
            <a:ext cx="3750730" cy="378485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712279" y="642525"/>
            <a:ext cx="3750730" cy="378485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419713" y="2092588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8250650" y="21797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7806510" y="472481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>
            <a:off x="8007300" y="1176300"/>
            <a:ext cx="326775" cy="297750"/>
            <a:chOff x="5839863" y="283250"/>
            <a:chExt cx="326775" cy="297750"/>
          </a:xfrm>
        </p:grpSpPr>
        <p:sp>
          <p:nvSpPr>
            <p:cNvPr id="61" name="Google Shape;61;p3"/>
            <p:cNvSpPr/>
            <p:nvPr/>
          </p:nvSpPr>
          <p:spPr>
            <a:xfrm>
              <a:off x="5839863" y="28325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928763" y="33777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3"/>
          <p:cNvSpPr/>
          <p:nvPr/>
        </p:nvSpPr>
        <p:spPr>
          <a:xfrm>
            <a:off x="2332900" y="1399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975675" y="499227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8517750" y="3848688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273150" y="400538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6781925" y="13009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5117550" y="3627488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168450" y="3854688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5391875" y="3717163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206450" y="3612288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5522575" y="3555288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5596275" y="3831888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5769525" y="3721713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4776938" y="958588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5" y="9544"/>
                </a:lnTo>
                <a:lnTo>
                  <a:pt x="8269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5400000">
            <a:off x="4777325" y="1224175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5400000">
            <a:off x="4776938" y="1489763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8359750" y="2932575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8359750" y="3065550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6670200" y="472625"/>
            <a:ext cx="2105700" cy="133750"/>
            <a:chOff x="130475" y="242300"/>
            <a:chExt cx="2105700" cy="133750"/>
          </a:xfrm>
        </p:grpSpPr>
        <p:sp>
          <p:nvSpPr>
            <p:cNvPr id="81" name="Google Shape;81;p3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5470500" y="2032625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6962038" y="34321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1080300" y="2140800"/>
            <a:ext cx="3387600" cy="14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1080300" y="508765"/>
            <a:ext cx="3362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1139796" y="3548091"/>
            <a:ext cx="27243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5"/>
          <p:cNvGrpSpPr/>
          <p:nvPr/>
        </p:nvGrpSpPr>
        <p:grpSpPr>
          <a:xfrm>
            <a:off x="713225" y="1801450"/>
            <a:ext cx="1409800" cy="2807100"/>
            <a:chOff x="713225" y="1801450"/>
            <a:chExt cx="1409800" cy="2807100"/>
          </a:xfrm>
        </p:grpSpPr>
        <p:sp>
          <p:nvSpPr>
            <p:cNvPr id="739" name="Google Shape;739;p25"/>
            <p:cNvSpPr/>
            <p:nvPr/>
          </p:nvSpPr>
          <p:spPr>
            <a:xfrm>
              <a:off x="1636075" y="4524150"/>
              <a:ext cx="399200" cy="84400"/>
            </a:xfrm>
            <a:custGeom>
              <a:avLst/>
              <a:gdLst/>
              <a:ahLst/>
              <a:cxnLst/>
              <a:rect l="l" t="t" r="r" b="b"/>
              <a:pathLst>
                <a:path w="15968" h="3376" extrusionOk="0">
                  <a:moveTo>
                    <a:pt x="1691" y="0"/>
                  </a:moveTo>
                  <a:cubicBezTo>
                    <a:pt x="761" y="0"/>
                    <a:pt x="0" y="762"/>
                    <a:pt x="0" y="1687"/>
                  </a:cubicBezTo>
                  <a:cubicBezTo>
                    <a:pt x="0" y="2617"/>
                    <a:pt x="761" y="3375"/>
                    <a:pt x="1691" y="3375"/>
                  </a:cubicBezTo>
                  <a:lnTo>
                    <a:pt x="14280" y="3375"/>
                  </a:lnTo>
                  <a:cubicBezTo>
                    <a:pt x="15206" y="3375"/>
                    <a:pt x="15968" y="2617"/>
                    <a:pt x="15968" y="1687"/>
                  </a:cubicBezTo>
                  <a:cubicBezTo>
                    <a:pt x="15968" y="762"/>
                    <a:pt x="15206" y="0"/>
                    <a:pt x="14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1380450" y="2279325"/>
              <a:ext cx="22750" cy="1465700"/>
            </a:xfrm>
            <a:custGeom>
              <a:avLst/>
              <a:gdLst/>
              <a:ahLst/>
              <a:cxnLst/>
              <a:rect l="l" t="t" r="r" b="b"/>
              <a:pathLst>
                <a:path w="910" h="58628" extrusionOk="0">
                  <a:moveTo>
                    <a:pt x="17" y="1"/>
                  </a:moveTo>
                  <a:cubicBezTo>
                    <a:pt x="7" y="1"/>
                    <a:pt x="0" y="7"/>
                    <a:pt x="0" y="17"/>
                  </a:cubicBezTo>
                  <a:lnTo>
                    <a:pt x="0" y="58610"/>
                  </a:lnTo>
                  <a:cubicBezTo>
                    <a:pt x="0" y="58620"/>
                    <a:pt x="7" y="58627"/>
                    <a:pt x="17" y="58627"/>
                  </a:cubicBezTo>
                  <a:lnTo>
                    <a:pt x="892" y="58627"/>
                  </a:lnTo>
                  <a:cubicBezTo>
                    <a:pt x="902" y="58627"/>
                    <a:pt x="909" y="58620"/>
                    <a:pt x="909" y="58610"/>
                  </a:cubicBezTo>
                  <a:lnTo>
                    <a:pt x="909" y="17"/>
                  </a:lnTo>
                  <a:cubicBezTo>
                    <a:pt x="909" y="7"/>
                    <a:pt x="902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856050" y="2266450"/>
              <a:ext cx="486000" cy="520300"/>
            </a:xfrm>
            <a:custGeom>
              <a:avLst/>
              <a:gdLst/>
              <a:ahLst/>
              <a:cxnLst/>
              <a:rect l="l" t="t" r="r" b="b"/>
              <a:pathLst>
                <a:path w="19440" h="20812" extrusionOk="0">
                  <a:moveTo>
                    <a:pt x="8000" y="1"/>
                  </a:moveTo>
                  <a:cubicBezTo>
                    <a:pt x="3553" y="1"/>
                    <a:pt x="0" y="3835"/>
                    <a:pt x="463" y="8375"/>
                  </a:cubicBezTo>
                  <a:cubicBezTo>
                    <a:pt x="796" y="11637"/>
                    <a:pt x="3256" y="14344"/>
                    <a:pt x="6469" y="15002"/>
                  </a:cubicBezTo>
                  <a:cubicBezTo>
                    <a:pt x="6980" y="15106"/>
                    <a:pt x="7481" y="15158"/>
                    <a:pt x="7974" y="15158"/>
                  </a:cubicBezTo>
                  <a:cubicBezTo>
                    <a:pt x="8020" y="15158"/>
                    <a:pt x="8066" y="15157"/>
                    <a:pt x="8112" y="15157"/>
                  </a:cubicBezTo>
                  <a:cubicBezTo>
                    <a:pt x="8118" y="15156"/>
                    <a:pt x="8125" y="15156"/>
                    <a:pt x="8132" y="15156"/>
                  </a:cubicBezTo>
                  <a:cubicBezTo>
                    <a:pt x="8940" y="15156"/>
                    <a:pt x="9611" y="15753"/>
                    <a:pt x="9710" y="16558"/>
                  </a:cubicBezTo>
                  <a:cubicBezTo>
                    <a:pt x="9714" y="16572"/>
                    <a:pt x="9717" y="16589"/>
                    <a:pt x="9717" y="16603"/>
                  </a:cubicBezTo>
                  <a:cubicBezTo>
                    <a:pt x="10016" y="18804"/>
                    <a:pt x="11825" y="20553"/>
                    <a:pt x="14036" y="20784"/>
                  </a:cubicBezTo>
                  <a:cubicBezTo>
                    <a:pt x="14212" y="20802"/>
                    <a:pt x="14385" y="20811"/>
                    <a:pt x="14557" y="20811"/>
                  </a:cubicBezTo>
                  <a:cubicBezTo>
                    <a:pt x="17254" y="20811"/>
                    <a:pt x="19440" y="18625"/>
                    <a:pt x="19440" y="15928"/>
                  </a:cubicBezTo>
                  <a:cubicBezTo>
                    <a:pt x="19440" y="14137"/>
                    <a:pt x="18479" y="12577"/>
                    <a:pt x="17042" y="11726"/>
                  </a:cubicBezTo>
                  <a:cubicBezTo>
                    <a:pt x="15944" y="11076"/>
                    <a:pt x="15359" y="9804"/>
                    <a:pt x="15521" y="8537"/>
                  </a:cubicBezTo>
                  <a:cubicBezTo>
                    <a:pt x="15578" y="8089"/>
                    <a:pt x="15596" y="7628"/>
                    <a:pt x="15569" y="7159"/>
                  </a:cubicBezTo>
                  <a:cubicBezTo>
                    <a:pt x="15359" y="3281"/>
                    <a:pt x="12159" y="144"/>
                    <a:pt x="8280" y="6"/>
                  </a:cubicBezTo>
                  <a:cubicBezTo>
                    <a:pt x="8187" y="2"/>
                    <a:pt x="8093" y="1"/>
                    <a:pt x="8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1176550" y="1801450"/>
              <a:ext cx="455325" cy="631225"/>
            </a:xfrm>
            <a:custGeom>
              <a:avLst/>
              <a:gdLst/>
              <a:ahLst/>
              <a:cxnLst/>
              <a:rect l="l" t="t" r="r" b="b"/>
              <a:pathLst>
                <a:path w="18213" h="25249" extrusionOk="0">
                  <a:moveTo>
                    <a:pt x="8966" y="1"/>
                  </a:moveTo>
                  <a:cubicBezTo>
                    <a:pt x="6201" y="1"/>
                    <a:pt x="3472" y="1377"/>
                    <a:pt x="1874" y="3982"/>
                  </a:cubicBezTo>
                  <a:cubicBezTo>
                    <a:pt x="0" y="7040"/>
                    <a:pt x="341" y="11028"/>
                    <a:pt x="2701" y="13732"/>
                  </a:cubicBezTo>
                  <a:cubicBezTo>
                    <a:pt x="3110" y="14201"/>
                    <a:pt x="3554" y="14611"/>
                    <a:pt x="4026" y="14958"/>
                  </a:cubicBezTo>
                  <a:cubicBezTo>
                    <a:pt x="4746" y="15492"/>
                    <a:pt x="4939" y="16463"/>
                    <a:pt x="4488" y="17239"/>
                  </a:cubicBezTo>
                  <a:cubicBezTo>
                    <a:pt x="4481" y="17252"/>
                    <a:pt x="4470" y="17269"/>
                    <a:pt x="4464" y="17283"/>
                  </a:cubicBezTo>
                  <a:cubicBezTo>
                    <a:pt x="3262" y="19394"/>
                    <a:pt x="3675" y="22119"/>
                    <a:pt x="5445" y="23782"/>
                  </a:cubicBezTo>
                  <a:cubicBezTo>
                    <a:pt x="6497" y="24772"/>
                    <a:pt x="7814" y="25248"/>
                    <a:pt x="9119" y="25248"/>
                  </a:cubicBezTo>
                  <a:cubicBezTo>
                    <a:pt x="10728" y="25248"/>
                    <a:pt x="12319" y="24524"/>
                    <a:pt x="13370" y="23145"/>
                  </a:cubicBezTo>
                  <a:cubicBezTo>
                    <a:pt x="14558" y="21588"/>
                    <a:pt x="14755" y="19594"/>
                    <a:pt x="14073" y="17903"/>
                  </a:cubicBezTo>
                  <a:cubicBezTo>
                    <a:pt x="13546" y="16605"/>
                    <a:pt x="13884" y="15113"/>
                    <a:pt x="14865" y="14115"/>
                  </a:cubicBezTo>
                  <a:cubicBezTo>
                    <a:pt x="15213" y="13764"/>
                    <a:pt x="15534" y="13374"/>
                    <a:pt x="15823" y="12950"/>
                  </a:cubicBezTo>
                  <a:cubicBezTo>
                    <a:pt x="18213" y="9437"/>
                    <a:pt x="17513" y="4584"/>
                    <a:pt x="14232" y="1891"/>
                  </a:cubicBezTo>
                  <a:cubicBezTo>
                    <a:pt x="12679" y="616"/>
                    <a:pt x="10814" y="1"/>
                    <a:pt x="8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1460675" y="2260000"/>
              <a:ext cx="486100" cy="520300"/>
            </a:xfrm>
            <a:custGeom>
              <a:avLst/>
              <a:gdLst/>
              <a:ahLst/>
              <a:cxnLst/>
              <a:rect l="l" t="t" r="r" b="b"/>
              <a:pathLst>
                <a:path w="19444" h="20812" extrusionOk="0">
                  <a:moveTo>
                    <a:pt x="11434" y="0"/>
                  </a:moveTo>
                  <a:cubicBezTo>
                    <a:pt x="11343" y="0"/>
                    <a:pt x="11252" y="2"/>
                    <a:pt x="11160" y="5"/>
                  </a:cubicBezTo>
                  <a:cubicBezTo>
                    <a:pt x="7281" y="146"/>
                    <a:pt x="4086" y="3284"/>
                    <a:pt x="3872" y="7159"/>
                  </a:cubicBezTo>
                  <a:cubicBezTo>
                    <a:pt x="3848" y="7627"/>
                    <a:pt x="3865" y="8089"/>
                    <a:pt x="3921" y="8536"/>
                  </a:cubicBezTo>
                  <a:cubicBezTo>
                    <a:pt x="4082" y="9804"/>
                    <a:pt x="3500" y="11078"/>
                    <a:pt x="2398" y="11730"/>
                  </a:cubicBezTo>
                  <a:cubicBezTo>
                    <a:pt x="965" y="12577"/>
                    <a:pt x="1" y="14140"/>
                    <a:pt x="1" y="15928"/>
                  </a:cubicBezTo>
                  <a:cubicBezTo>
                    <a:pt x="1" y="18625"/>
                    <a:pt x="2190" y="20811"/>
                    <a:pt x="4887" y="20811"/>
                  </a:cubicBezTo>
                  <a:cubicBezTo>
                    <a:pt x="5059" y="20811"/>
                    <a:pt x="5233" y="20802"/>
                    <a:pt x="5408" y="20784"/>
                  </a:cubicBezTo>
                  <a:cubicBezTo>
                    <a:pt x="7615" y="20557"/>
                    <a:pt x="9424" y="18807"/>
                    <a:pt x="9723" y="16606"/>
                  </a:cubicBezTo>
                  <a:cubicBezTo>
                    <a:pt x="9727" y="16589"/>
                    <a:pt x="9727" y="16575"/>
                    <a:pt x="9731" y="16558"/>
                  </a:cubicBezTo>
                  <a:cubicBezTo>
                    <a:pt x="9833" y="15758"/>
                    <a:pt x="10497" y="15160"/>
                    <a:pt x="11304" y="15160"/>
                  </a:cubicBezTo>
                  <a:cubicBezTo>
                    <a:pt x="11313" y="15160"/>
                    <a:pt x="11322" y="15160"/>
                    <a:pt x="11332" y="15160"/>
                  </a:cubicBezTo>
                  <a:cubicBezTo>
                    <a:pt x="11364" y="15160"/>
                    <a:pt x="11396" y="15161"/>
                    <a:pt x="11428" y="15161"/>
                  </a:cubicBezTo>
                  <a:cubicBezTo>
                    <a:pt x="11932" y="15161"/>
                    <a:pt x="12451" y="15112"/>
                    <a:pt x="12975" y="15005"/>
                  </a:cubicBezTo>
                  <a:cubicBezTo>
                    <a:pt x="16185" y="14347"/>
                    <a:pt x="18647" y="11639"/>
                    <a:pt x="18978" y="8379"/>
                  </a:cubicBezTo>
                  <a:cubicBezTo>
                    <a:pt x="19444" y="3832"/>
                    <a:pt x="15888" y="0"/>
                    <a:pt x="1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1441475" y="2809700"/>
              <a:ext cx="377575" cy="404150"/>
            </a:xfrm>
            <a:custGeom>
              <a:avLst/>
              <a:gdLst/>
              <a:ahLst/>
              <a:cxnLst/>
              <a:rect l="l" t="t" r="r" b="b"/>
              <a:pathLst>
                <a:path w="15103" h="16166" extrusionOk="0">
                  <a:moveTo>
                    <a:pt x="8885" y="1"/>
                  </a:moveTo>
                  <a:cubicBezTo>
                    <a:pt x="8814" y="1"/>
                    <a:pt x="8742" y="2"/>
                    <a:pt x="8669" y="5"/>
                  </a:cubicBezTo>
                  <a:cubicBezTo>
                    <a:pt x="5656" y="112"/>
                    <a:pt x="3169" y="2551"/>
                    <a:pt x="3007" y="5560"/>
                  </a:cubicBezTo>
                  <a:cubicBezTo>
                    <a:pt x="2987" y="5926"/>
                    <a:pt x="3001" y="6283"/>
                    <a:pt x="3045" y="6631"/>
                  </a:cubicBezTo>
                  <a:cubicBezTo>
                    <a:pt x="3169" y="7617"/>
                    <a:pt x="2715" y="8605"/>
                    <a:pt x="1861" y="9111"/>
                  </a:cubicBezTo>
                  <a:cubicBezTo>
                    <a:pt x="748" y="9769"/>
                    <a:pt x="1" y="10982"/>
                    <a:pt x="1" y="12373"/>
                  </a:cubicBezTo>
                  <a:cubicBezTo>
                    <a:pt x="1" y="14467"/>
                    <a:pt x="1698" y="16165"/>
                    <a:pt x="3791" y="16165"/>
                  </a:cubicBezTo>
                  <a:cubicBezTo>
                    <a:pt x="3926" y="16165"/>
                    <a:pt x="4062" y="16158"/>
                    <a:pt x="4199" y="16144"/>
                  </a:cubicBezTo>
                  <a:cubicBezTo>
                    <a:pt x="5914" y="15969"/>
                    <a:pt x="7320" y="14608"/>
                    <a:pt x="7550" y="12896"/>
                  </a:cubicBezTo>
                  <a:cubicBezTo>
                    <a:pt x="7554" y="12886"/>
                    <a:pt x="7554" y="12876"/>
                    <a:pt x="7557" y="12862"/>
                  </a:cubicBezTo>
                  <a:cubicBezTo>
                    <a:pt x="7636" y="12236"/>
                    <a:pt x="8156" y="11774"/>
                    <a:pt x="8787" y="11774"/>
                  </a:cubicBezTo>
                  <a:cubicBezTo>
                    <a:pt x="8792" y="11774"/>
                    <a:pt x="8796" y="11774"/>
                    <a:pt x="8801" y="11774"/>
                  </a:cubicBezTo>
                  <a:cubicBezTo>
                    <a:pt x="8832" y="11774"/>
                    <a:pt x="8862" y="11774"/>
                    <a:pt x="8893" y="11774"/>
                  </a:cubicBezTo>
                  <a:cubicBezTo>
                    <a:pt x="9280" y="11774"/>
                    <a:pt x="9673" y="11736"/>
                    <a:pt x="10078" y="11653"/>
                  </a:cubicBezTo>
                  <a:cubicBezTo>
                    <a:pt x="12572" y="11143"/>
                    <a:pt x="14484" y="9039"/>
                    <a:pt x="14742" y="6507"/>
                  </a:cubicBezTo>
                  <a:cubicBezTo>
                    <a:pt x="15103" y="2978"/>
                    <a:pt x="12340" y="1"/>
                    <a:pt x="8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970750" y="2809700"/>
              <a:ext cx="377575" cy="404150"/>
            </a:xfrm>
            <a:custGeom>
              <a:avLst/>
              <a:gdLst/>
              <a:ahLst/>
              <a:cxnLst/>
              <a:rect l="l" t="t" r="r" b="b"/>
              <a:pathLst>
                <a:path w="15103" h="16166" extrusionOk="0">
                  <a:moveTo>
                    <a:pt x="6218" y="1"/>
                  </a:moveTo>
                  <a:cubicBezTo>
                    <a:pt x="2764" y="1"/>
                    <a:pt x="1" y="2978"/>
                    <a:pt x="362" y="6507"/>
                  </a:cubicBezTo>
                  <a:cubicBezTo>
                    <a:pt x="621" y="9039"/>
                    <a:pt x="2532" y="11143"/>
                    <a:pt x="5026" y="11653"/>
                  </a:cubicBezTo>
                  <a:cubicBezTo>
                    <a:pt x="5428" y="11736"/>
                    <a:pt x="5823" y="11774"/>
                    <a:pt x="6211" y="11774"/>
                  </a:cubicBezTo>
                  <a:cubicBezTo>
                    <a:pt x="6242" y="11774"/>
                    <a:pt x="6273" y="11774"/>
                    <a:pt x="6304" y="11774"/>
                  </a:cubicBezTo>
                  <a:cubicBezTo>
                    <a:pt x="6308" y="11774"/>
                    <a:pt x="6313" y="11774"/>
                    <a:pt x="6317" y="11774"/>
                  </a:cubicBezTo>
                  <a:cubicBezTo>
                    <a:pt x="6944" y="11774"/>
                    <a:pt x="7468" y="12236"/>
                    <a:pt x="7547" y="12862"/>
                  </a:cubicBezTo>
                  <a:cubicBezTo>
                    <a:pt x="7547" y="12876"/>
                    <a:pt x="7550" y="12886"/>
                    <a:pt x="7550" y="12896"/>
                  </a:cubicBezTo>
                  <a:cubicBezTo>
                    <a:pt x="7784" y="14608"/>
                    <a:pt x="9189" y="15969"/>
                    <a:pt x="10905" y="16144"/>
                  </a:cubicBezTo>
                  <a:cubicBezTo>
                    <a:pt x="11042" y="16158"/>
                    <a:pt x="11178" y="16165"/>
                    <a:pt x="11313" y="16165"/>
                  </a:cubicBezTo>
                  <a:cubicBezTo>
                    <a:pt x="13406" y="16165"/>
                    <a:pt x="15103" y="14467"/>
                    <a:pt x="15103" y="12373"/>
                  </a:cubicBezTo>
                  <a:cubicBezTo>
                    <a:pt x="15103" y="10982"/>
                    <a:pt x="14356" y="9769"/>
                    <a:pt x="13240" y="9111"/>
                  </a:cubicBezTo>
                  <a:cubicBezTo>
                    <a:pt x="12386" y="8605"/>
                    <a:pt x="11934" y="7617"/>
                    <a:pt x="12058" y="6631"/>
                  </a:cubicBezTo>
                  <a:cubicBezTo>
                    <a:pt x="12103" y="6283"/>
                    <a:pt x="12117" y="5926"/>
                    <a:pt x="12096" y="5560"/>
                  </a:cubicBezTo>
                  <a:cubicBezTo>
                    <a:pt x="11934" y="2551"/>
                    <a:pt x="9448" y="112"/>
                    <a:pt x="6434" y="5"/>
                  </a:cubicBezTo>
                  <a:cubicBezTo>
                    <a:pt x="6362" y="2"/>
                    <a:pt x="6290" y="1"/>
                    <a:pt x="6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1440525" y="3265225"/>
              <a:ext cx="286075" cy="225875"/>
            </a:xfrm>
            <a:custGeom>
              <a:avLst/>
              <a:gdLst/>
              <a:ahLst/>
              <a:cxnLst/>
              <a:rect l="l" t="t" r="r" b="b"/>
              <a:pathLst>
                <a:path w="11443" h="9035" extrusionOk="0">
                  <a:moveTo>
                    <a:pt x="7112" y="1"/>
                  </a:moveTo>
                  <a:cubicBezTo>
                    <a:pt x="5611" y="1"/>
                    <a:pt x="4190" y="916"/>
                    <a:pt x="3621" y="2366"/>
                  </a:cubicBezTo>
                  <a:cubicBezTo>
                    <a:pt x="3535" y="2580"/>
                    <a:pt x="3473" y="2800"/>
                    <a:pt x="3428" y="3017"/>
                  </a:cubicBezTo>
                  <a:cubicBezTo>
                    <a:pt x="3307" y="3637"/>
                    <a:pt x="2835" y="4140"/>
                    <a:pt x="2219" y="4275"/>
                  </a:cubicBezTo>
                  <a:cubicBezTo>
                    <a:pt x="1416" y="4450"/>
                    <a:pt x="724" y="5032"/>
                    <a:pt x="445" y="5869"/>
                  </a:cubicBezTo>
                  <a:cubicBezTo>
                    <a:pt x="1" y="7212"/>
                    <a:pt x="804" y="8669"/>
                    <a:pt x="2222" y="8979"/>
                  </a:cubicBezTo>
                  <a:cubicBezTo>
                    <a:pt x="2392" y="9016"/>
                    <a:pt x="2563" y="9035"/>
                    <a:pt x="2732" y="9035"/>
                  </a:cubicBezTo>
                  <a:cubicBezTo>
                    <a:pt x="3629" y="9035"/>
                    <a:pt x="4486" y="8523"/>
                    <a:pt x="4892" y="7694"/>
                  </a:cubicBezTo>
                  <a:cubicBezTo>
                    <a:pt x="4895" y="7688"/>
                    <a:pt x="4898" y="7681"/>
                    <a:pt x="4902" y="7673"/>
                  </a:cubicBezTo>
                  <a:cubicBezTo>
                    <a:pt x="5035" y="7393"/>
                    <a:pt x="5314" y="7224"/>
                    <a:pt x="5610" y="7224"/>
                  </a:cubicBezTo>
                  <a:cubicBezTo>
                    <a:pt x="5695" y="7224"/>
                    <a:pt x="5782" y="7238"/>
                    <a:pt x="5866" y="7268"/>
                  </a:cubicBezTo>
                  <a:cubicBezTo>
                    <a:pt x="6118" y="7354"/>
                    <a:pt x="6383" y="7416"/>
                    <a:pt x="6662" y="7449"/>
                  </a:cubicBezTo>
                  <a:cubicBezTo>
                    <a:pt x="6809" y="7467"/>
                    <a:pt x="6955" y="7476"/>
                    <a:pt x="7101" y="7476"/>
                  </a:cubicBezTo>
                  <a:cubicBezTo>
                    <a:pt x="8547" y="7476"/>
                    <a:pt x="9898" y="6622"/>
                    <a:pt x="10502" y="5280"/>
                  </a:cubicBezTo>
                  <a:cubicBezTo>
                    <a:pt x="11443" y="3183"/>
                    <a:pt x="10309" y="782"/>
                    <a:pt x="8143" y="148"/>
                  </a:cubicBezTo>
                  <a:cubicBezTo>
                    <a:pt x="7801" y="48"/>
                    <a:pt x="7455" y="1"/>
                    <a:pt x="7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988400" y="3256100"/>
              <a:ext cx="354350" cy="279850"/>
            </a:xfrm>
            <a:custGeom>
              <a:avLst/>
              <a:gdLst/>
              <a:ahLst/>
              <a:cxnLst/>
              <a:rect l="l" t="t" r="r" b="b"/>
              <a:pathLst>
                <a:path w="14174" h="11194" extrusionOk="0">
                  <a:moveTo>
                    <a:pt x="5365" y="0"/>
                  </a:moveTo>
                  <a:cubicBezTo>
                    <a:pt x="4941" y="0"/>
                    <a:pt x="4512" y="59"/>
                    <a:pt x="4089" y="182"/>
                  </a:cubicBezTo>
                  <a:cubicBezTo>
                    <a:pt x="1403" y="968"/>
                    <a:pt x="1" y="3944"/>
                    <a:pt x="1165" y="6541"/>
                  </a:cubicBezTo>
                  <a:cubicBezTo>
                    <a:pt x="1913" y="8203"/>
                    <a:pt x="3589" y="9259"/>
                    <a:pt x="5381" y="9259"/>
                  </a:cubicBezTo>
                  <a:cubicBezTo>
                    <a:pt x="5560" y="9259"/>
                    <a:pt x="5740" y="9249"/>
                    <a:pt x="5921" y="9227"/>
                  </a:cubicBezTo>
                  <a:cubicBezTo>
                    <a:pt x="6269" y="9186"/>
                    <a:pt x="6596" y="9110"/>
                    <a:pt x="6906" y="9003"/>
                  </a:cubicBezTo>
                  <a:cubicBezTo>
                    <a:pt x="7013" y="8966"/>
                    <a:pt x="7122" y="8948"/>
                    <a:pt x="7228" y="8948"/>
                  </a:cubicBezTo>
                  <a:cubicBezTo>
                    <a:pt x="7594" y="8948"/>
                    <a:pt x="7936" y="9157"/>
                    <a:pt x="8101" y="9506"/>
                  </a:cubicBezTo>
                  <a:cubicBezTo>
                    <a:pt x="8105" y="9513"/>
                    <a:pt x="8111" y="9523"/>
                    <a:pt x="8115" y="9530"/>
                  </a:cubicBezTo>
                  <a:cubicBezTo>
                    <a:pt x="8617" y="10557"/>
                    <a:pt x="9679" y="11193"/>
                    <a:pt x="10794" y="11193"/>
                  </a:cubicBezTo>
                  <a:cubicBezTo>
                    <a:pt x="11002" y="11193"/>
                    <a:pt x="11212" y="11171"/>
                    <a:pt x="11421" y="11125"/>
                  </a:cubicBezTo>
                  <a:cubicBezTo>
                    <a:pt x="13178" y="10736"/>
                    <a:pt x="14174" y="8930"/>
                    <a:pt x="13622" y="7267"/>
                  </a:cubicBezTo>
                  <a:cubicBezTo>
                    <a:pt x="13278" y="6231"/>
                    <a:pt x="12420" y="5511"/>
                    <a:pt x="11425" y="5293"/>
                  </a:cubicBezTo>
                  <a:cubicBezTo>
                    <a:pt x="10661" y="5128"/>
                    <a:pt x="10078" y="4505"/>
                    <a:pt x="9927" y="3737"/>
                  </a:cubicBezTo>
                  <a:cubicBezTo>
                    <a:pt x="9875" y="3465"/>
                    <a:pt x="9796" y="3196"/>
                    <a:pt x="9689" y="2928"/>
                  </a:cubicBezTo>
                  <a:cubicBezTo>
                    <a:pt x="8983" y="1133"/>
                    <a:pt x="7223" y="0"/>
                    <a:pt x="5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1035850" y="2410925"/>
              <a:ext cx="367350" cy="565250"/>
            </a:xfrm>
            <a:custGeom>
              <a:avLst/>
              <a:gdLst/>
              <a:ahLst/>
              <a:cxnLst/>
              <a:rect l="l" t="t" r="r" b="b"/>
              <a:pathLst>
                <a:path w="14694" h="22610" extrusionOk="0">
                  <a:moveTo>
                    <a:pt x="422" y="1"/>
                  </a:moveTo>
                  <a:cubicBezTo>
                    <a:pt x="325" y="1"/>
                    <a:pt x="229" y="37"/>
                    <a:pt x="155" y="110"/>
                  </a:cubicBezTo>
                  <a:cubicBezTo>
                    <a:pt x="4" y="261"/>
                    <a:pt x="1" y="502"/>
                    <a:pt x="149" y="657"/>
                  </a:cubicBezTo>
                  <a:cubicBezTo>
                    <a:pt x="283" y="795"/>
                    <a:pt x="13539" y="14516"/>
                    <a:pt x="13911" y="22245"/>
                  </a:cubicBezTo>
                  <a:cubicBezTo>
                    <a:pt x="13921" y="22452"/>
                    <a:pt x="14094" y="22610"/>
                    <a:pt x="14297" y="22610"/>
                  </a:cubicBezTo>
                  <a:lnTo>
                    <a:pt x="14317" y="22610"/>
                  </a:lnTo>
                  <a:cubicBezTo>
                    <a:pt x="14528" y="22600"/>
                    <a:pt x="14693" y="22420"/>
                    <a:pt x="14683" y="22207"/>
                  </a:cubicBezTo>
                  <a:cubicBezTo>
                    <a:pt x="14293" y="14189"/>
                    <a:pt x="1254" y="688"/>
                    <a:pt x="699" y="120"/>
                  </a:cubicBezTo>
                  <a:cubicBezTo>
                    <a:pt x="623" y="41"/>
                    <a:pt x="522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1096550" y="2921575"/>
              <a:ext cx="303450" cy="414350"/>
            </a:xfrm>
            <a:custGeom>
              <a:avLst/>
              <a:gdLst/>
              <a:ahLst/>
              <a:cxnLst/>
              <a:rect l="l" t="t" r="r" b="b"/>
              <a:pathLst>
                <a:path w="12138" h="16574" extrusionOk="0">
                  <a:moveTo>
                    <a:pt x="439" y="1"/>
                  </a:moveTo>
                  <a:cubicBezTo>
                    <a:pt x="319" y="1"/>
                    <a:pt x="200" y="57"/>
                    <a:pt x="124" y="163"/>
                  </a:cubicBezTo>
                  <a:cubicBezTo>
                    <a:pt x="0" y="335"/>
                    <a:pt x="38" y="576"/>
                    <a:pt x="210" y="700"/>
                  </a:cubicBezTo>
                  <a:cubicBezTo>
                    <a:pt x="321" y="775"/>
                    <a:pt x="10984" y="8521"/>
                    <a:pt x="11356" y="16205"/>
                  </a:cubicBezTo>
                  <a:cubicBezTo>
                    <a:pt x="11366" y="16412"/>
                    <a:pt x="11538" y="16574"/>
                    <a:pt x="11741" y="16574"/>
                  </a:cubicBezTo>
                  <a:cubicBezTo>
                    <a:pt x="11749" y="16574"/>
                    <a:pt x="11755" y="16574"/>
                    <a:pt x="11759" y="16571"/>
                  </a:cubicBezTo>
                  <a:cubicBezTo>
                    <a:pt x="11972" y="16563"/>
                    <a:pt x="12137" y="16381"/>
                    <a:pt x="12127" y="16167"/>
                  </a:cubicBezTo>
                  <a:cubicBezTo>
                    <a:pt x="11735" y="8111"/>
                    <a:pt x="1113" y="397"/>
                    <a:pt x="662" y="73"/>
                  </a:cubicBezTo>
                  <a:cubicBezTo>
                    <a:pt x="594" y="24"/>
                    <a:pt x="517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1123175" y="3336625"/>
              <a:ext cx="269575" cy="396750"/>
            </a:xfrm>
            <a:custGeom>
              <a:avLst/>
              <a:gdLst/>
              <a:ahLst/>
              <a:cxnLst/>
              <a:rect l="l" t="t" r="r" b="b"/>
              <a:pathLst>
                <a:path w="10783" h="15870" extrusionOk="0">
                  <a:moveTo>
                    <a:pt x="399" y="0"/>
                  </a:moveTo>
                  <a:cubicBezTo>
                    <a:pt x="294" y="0"/>
                    <a:pt x="190" y="47"/>
                    <a:pt x="120" y="137"/>
                  </a:cubicBezTo>
                  <a:cubicBezTo>
                    <a:pt x="0" y="292"/>
                    <a:pt x="27" y="516"/>
                    <a:pt x="182" y="637"/>
                  </a:cubicBezTo>
                  <a:cubicBezTo>
                    <a:pt x="279" y="713"/>
                    <a:pt x="9733" y="8141"/>
                    <a:pt x="10064" y="15529"/>
                  </a:cubicBezTo>
                  <a:cubicBezTo>
                    <a:pt x="10074" y="15722"/>
                    <a:pt x="10229" y="15870"/>
                    <a:pt x="10418" y="15870"/>
                  </a:cubicBezTo>
                  <a:lnTo>
                    <a:pt x="10436" y="15870"/>
                  </a:lnTo>
                  <a:cubicBezTo>
                    <a:pt x="10632" y="15860"/>
                    <a:pt x="10783" y="15695"/>
                    <a:pt x="10773" y="15498"/>
                  </a:cubicBezTo>
                  <a:cubicBezTo>
                    <a:pt x="10428" y="7783"/>
                    <a:pt x="1019" y="385"/>
                    <a:pt x="616" y="75"/>
                  </a:cubicBezTo>
                  <a:cubicBezTo>
                    <a:pt x="551" y="25"/>
                    <a:pt x="47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1383350" y="2414200"/>
              <a:ext cx="367425" cy="565275"/>
            </a:xfrm>
            <a:custGeom>
              <a:avLst/>
              <a:gdLst/>
              <a:ahLst/>
              <a:cxnLst/>
              <a:rect l="l" t="t" r="r" b="b"/>
              <a:pathLst>
                <a:path w="14697" h="22611" extrusionOk="0">
                  <a:moveTo>
                    <a:pt x="14270" y="0"/>
                  </a:moveTo>
                  <a:cubicBezTo>
                    <a:pt x="14170" y="0"/>
                    <a:pt x="14070" y="39"/>
                    <a:pt x="13994" y="116"/>
                  </a:cubicBezTo>
                  <a:cubicBezTo>
                    <a:pt x="13440" y="688"/>
                    <a:pt x="401" y="14185"/>
                    <a:pt x="11" y="22203"/>
                  </a:cubicBezTo>
                  <a:cubicBezTo>
                    <a:pt x="1" y="22417"/>
                    <a:pt x="166" y="22596"/>
                    <a:pt x="380" y="22607"/>
                  </a:cubicBezTo>
                  <a:cubicBezTo>
                    <a:pt x="387" y="22610"/>
                    <a:pt x="390" y="22610"/>
                    <a:pt x="397" y="22610"/>
                  </a:cubicBezTo>
                  <a:cubicBezTo>
                    <a:pt x="603" y="22610"/>
                    <a:pt x="773" y="22448"/>
                    <a:pt x="783" y="22241"/>
                  </a:cubicBezTo>
                  <a:cubicBezTo>
                    <a:pt x="1158" y="14513"/>
                    <a:pt x="14415" y="791"/>
                    <a:pt x="14549" y="653"/>
                  </a:cubicBezTo>
                  <a:cubicBezTo>
                    <a:pt x="14697" y="502"/>
                    <a:pt x="14693" y="257"/>
                    <a:pt x="14539" y="109"/>
                  </a:cubicBezTo>
                  <a:cubicBezTo>
                    <a:pt x="14464" y="37"/>
                    <a:pt x="14367" y="0"/>
                    <a:pt x="14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1386650" y="2924825"/>
              <a:ext cx="303450" cy="414300"/>
            </a:xfrm>
            <a:custGeom>
              <a:avLst/>
              <a:gdLst/>
              <a:ahLst/>
              <a:cxnLst/>
              <a:rect l="l" t="t" r="r" b="b"/>
              <a:pathLst>
                <a:path w="12138" h="16572" extrusionOk="0">
                  <a:moveTo>
                    <a:pt x="11698" y="0"/>
                  </a:moveTo>
                  <a:cubicBezTo>
                    <a:pt x="11620" y="0"/>
                    <a:pt x="11541" y="23"/>
                    <a:pt x="11472" y="70"/>
                  </a:cubicBezTo>
                  <a:cubicBezTo>
                    <a:pt x="11021" y="397"/>
                    <a:pt x="399" y="8109"/>
                    <a:pt x="10" y="16168"/>
                  </a:cubicBezTo>
                  <a:cubicBezTo>
                    <a:pt x="0" y="16379"/>
                    <a:pt x="161" y="16561"/>
                    <a:pt x="375" y="16571"/>
                  </a:cubicBezTo>
                  <a:lnTo>
                    <a:pt x="396" y="16571"/>
                  </a:lnTo>
                  <a:cubicBezTo>
                    <a:pt x="599" y="16571"/>
                    <a:pt x="768" y="16409"/>
                    <a:pt x="778" y="16203"/>
                  </a:cubicBezTo>
                  <a:cubicBezTo>
                    <a:pt x="1150" y="8519"/>
                    <a:pt x="11816" y="777"/>
                    <a:pt x="11924" y="697"/>
                  </a:cubicBezTo>
                  <a:cubicBezTo>
                    <a:pt x="12096" y="573"/>
                    <a:pt x="12137" y="332"/>
                    <a:pt x="12013" y="160"/>
                  </a:cubicBezTo>
                  <a:cubicBezTo>
                    <a:pt x="11938" y="55"/>
                    <a:pt x="11819" y="0"/>
                    <a:pt x="11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1393875" y="3339800"/>
              <a:ext cx="269600" cy="396775"/>
            </a:xfrm>
            <a:custGeom>
              <a:avLst/>
              <a:gdLst/>
              <a:ahLst/>
              <a:cxnLst/>
              <a:rect l="l" t="t" r="r" b="b"/>
              <a:pathLst>
                <a:path w="10784" h="15871" extrusionOk="0">
                  <a:moveTo>
                    <a:pt x="10381" y="1"/>
                  </a:moveTo>
                  <a:cubicBezTo>
                    <a:pt x="10305" y="1"/>
                    <a:pt x="10228" y="25"/>
                    <a:pt x="10163" y="76"/>
                  </a:cubicBezTo>
                  <a:cubicBezTo>
                    <a:pt x="9764" y="389"/>
                    <a:pt x="352" y="7784"/>
                    <a:pt x="7" y="15498"/>
                  </a:cubicBezTo>
                  <a:cubicBezTo>
                    <a:pt x="0" y="15695"/>
                    <a:pt x="152" y="15860"/>
                    <a:pt x="348" y="15870"/>
                  </a:cubicBezTo>
                  <a:lnTo>
                    <a:pt x="362" y="15870"/>
                  </a:lnTo>
                  <a:cubicBezTo>
                    <a:pt x="551" y="15870"/>
                    <a:pt x="710" y="15722"/>
                    <a:pt x="716" y="15533"/>
                  </a:cubicBezTo>
                  <a:cubicBezTo>
                    <a:pt x="1047" y="8145"/>
                    <a:pt x="10505" y="713"/>
                    <a:pt x="10602" y="637"/>
                  </a:cubicBezTo>
                  <a:cubicBezTo>
                    <a:pt x="10756" y="516"/>
                    <a:pt x="10783" y="292"/>
                    <a:pt x="10664" y="141"/>
                  </a:cubicBezTo>
                  <a:cubicBezTo>
                    <a:pt x="10593" y="48"/>
                    <a:pt x="10488" y="1"/>
                    <a:pt x="10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1230000" y="3685925"/>
              <a:ext cx="345400" cy="97925"/>
            </a:xfrm>
            <a:custGeom>
              <a:avLst/>
              <a:gdLst/>
              <a:ahLst/>
              <a:cxnLst/>
              <a:rect l="l" t="t" r="r" b="b"/>
              <a:pathLst>
                <a:path w="13816" h="3917" extrusionOk="0">
                  <a:moveTo>
                    <a:pt x="1957" y="0"/>
                  </a:moveTo>
                  <a:cubicBezTo>
                    <a:pt x="882" y="0"/>
                    <a:pt x="1" y="882"/>
                    <a:pt x="1" y="1957"/>
                  </a:cubicBezTo>
                  <a:cubicBezTo>
                    <a:pt x="1" y="3034"/>
                    <a:pt x="882" y="3916"/>
                    <a:pt x="1957" y="3916"/>
                  </a:cubicBezTo>
                  <a:lnTo>
                    <a:pt x="11856" y="3916"/>
                  </a:lnTo>
                  <a:cubicBezTo>
                    <a:pt x="12933" y="3916"/>
                    <a:pt x="13815" y="3034"/>
                    <a:pt x="13815" y="1957"/>
                  </a:cubicBezTo>
                  <a:cubicBezTo>
                    <a:pt x="13815" y="882"/>
                    <a:pt x="12933" y="0"/>
                    <a:pt x="11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1147525" y="3727150"/>
              <a:ext cx="520600" cy="520625"/>
            </a:xfrm>
            <a:custGeom>
              <a:avLst/>
              <a:gdLst/>
              <a:ahLst/>
              <a:cxnLst/>
              <a:rect l="l" t="t" r="r" b="b"/>
              <a:pathLst>
                <a:path w="20824" h="20825" extrusionOk="0">
                  <a:moveTo>
                    <a:pt x="465" y="1"/>
                  </a:moveTo>
                  <a:cubicBezTo>
                    <a:pt x="211" y="1"/>
                    <a:pt x="1" y="211"/>
                    <a:pt x="1" y="466"/>
                  </a:cubicBezTo>
                  <a:lnTo>
                    <a:pt x="1" y="20356"/>
                  </a:lnTo>
                  <a:cubicBezTo>
                    <a:pt x="1" y="20615"/>
                    <a:pt x="211" y="20825"/>
                    <a:pt x="465" y="20825"/>
                  </a:cubicBezTo>
                  <a:lnTo>
                    <a:pt x="20359" y="20825"/>
                  </a:lnTo>
                  <a:cubicBezTo>
                    <a:pt x="20613" y="20825"/>
                    <a:pt x="20823" y="20615"/>
                    <a:pt x="20823" y="20356"/>
                  </a:cubicBezTo>
                  <a:lnTo>
                    <a:pt x="20823" y="466"/>
                  </a:lnTo>
                  <a:cubicBezTo>
                    <a:pt x="20823" y="211"/>
                    <a:pt x="20613" y="1"/>
                    <a:pt x="20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995050" y="3974025"/>
              <a:ext cx="848825" cy="634525"/>
            </a:xfrm>
            <a:custGeom>
              <a:avLst/>
              <a:gdLst/>
              <a:ahLst/>
              <a:cxnLst/>
              <a:rect l="l" t="t" r="r" b="b"/>
              <a:pathLst>
                <a:path w="33953" h="25381" extrusionOk="0">
                  <a:moveTo>
                    <a:pt x="16979" y="0"/>
                  </a:moveTo>
                  <a:cubicBezTo>
                    <a:pt x="13060" y="0"/>
                    <a:pt x="9437" y="1347"/>
                    <a:pt x="6558" y="3596"/>
                  </a:cubicBezTo>
                  <a:cubicBezTo>
                    <a:pt x="6006" y="4027"/>
                    <a:pt x="5483" y="4491"/>
                    <a:pt x="4987" y="4987"/>
                  </a:cubicBezTo>
                  <a:cubicBezTo>
                    <a:pt x="3144" y="6830"/>
                    <a:pt x="1719" y="9090"/>
                    <a:pt x="875" y="11608"/>
                  </a:cubicBezTo>
                  <a:cubicBezTo>
                    <a:pt x="306" y="13295"/>
                    <a:pt x="0" y="15103"/>
                    <a:pt x="0" y="16976"/>
                  </a:cubicBezTo>
                  <a:cubicBezTo>
                    <a:pt x="0" y="18502"/>
                    <a:pt x="207" y="19983"/>
                    <a:pt x="589" y="21392"/>
                  </a:cubicBezTo>
                  <a:cubicBezTo>
                    <a:pt x="975" y="22804"/>
                    <a:pt x="1536" y="24140"/>
                    <a:pt x="2248" y="25380"/>
                  </a:cubicBezTo>
                  <a:lnTo>
                    <a:pt x="31710" y="25380"/>
                  </a:lnTo>
                  <a:cubicBezTo>
                    <a:pt x="33136" y="22897"/>
                    <a:pt x="33953" y="20028"/>
                    <a:pt x="33953" y="16976"/>
                  </a:cubicBezTo>
                  <a:cubicBezTo>
                    <a:pt x="33953" y="14700"/>
                    <a:pt x="33498" y="12527"/>
                    <a:pt x="32678" y="10536"/>
                  </a:cubicBezTo>
                  <a:cubicBezTo>
                    <a:pt x="31813" y="8446"/>
                    <a:pt x="30543" y="6561"/>
                    <a:pt x="28968" y="4987"/>
                  </a:cubicBezTo>
                  <a:cubicBezTo>
                    <a:pt x="28249" y="4264"/>
                    <a:pt x="27460" y="3606"/>
                    <a:pt x="26620" y="3024"/>
                  </a:cubicBezTo>
                  <a:cubicBezTo>
                    <a:pt x="23875" y="1120"/>
                    <a:pt x="20551" y="0"/>
                    <a:pt x="16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1594650" y="3751600"/>
              <a:ext cx="528375" cy="528375"/>
            </a:xfrm>
            <a:custGeom>
              <a:avLst/>
              <a:gdLst/>
              <a:ahLst/>
              <a:cxnLst/>
              <a:rect l="l" t="t" r="r" b="b"/>
              <a:pathLst>
                <a:path w="21135" h="21135" extrusionOk="0">
                  <a:moveTo>
                    <a:pt x="10568" y="3404"/>
                  </a:moveTo>
                  <a:cubicBezTo>
                    <a:pt x="14518" y="3404"/>
                    <a:pt x="17731" y="6618"/>
                    <a:pt x="17731" y="10568"/>
                  </a:cubicBezTo>
                  <a:cubicBezTo>
                    <a:pt x="17731" y="14518"/>
                    <a:pt x="14518" y="17731"/>
                    <a:pt x="10568" y="17731"/>
                  </a:cubicBezTo>
                  <a:cubicBezTo>
                    <a:pt x="6617" y="17731"/>
                    <a:pt x="3404" y="14518"/>
                    <a:pt x="3404" y="10568"/>
                  </a:cubicBezTo>
                  <a:cubicBezTo>
                    <a:pt x="3404" y="6618"/>
                    <a:pt x="6617" y="3404"/>
                    <a:pt x="10568" y="3404"/>
                  </a:cubicBezTo>
                  <a:close/>
                  <a:moveTo>
                    <a:pt x="10568" y="1"/>
                  </a:moveTo>
                  <a:cubicBezTo>
                    <a:pt x="4740" y="1"/>
                    <a:pt x="1" y="4741"/>
                    <a:pt x="1" y="10568"/>
                  </a:cubicBezTo>
                  <a:cubicBezTo>
                    <a:pt x="1" y="16396"/>
                    <a:pt x="4740" y="21134"/>
                    <a:pt x="10568" y="21134"/>
                  </a:cubicBezTo>
                  <a:cubicBezTo>
                    <a:pt x="16395" y="21134"/>
                    <a:pt x="21134" y="16396"/>
                    <a:pt x="21134" y="10568"/>
                  </a:cubicBezTo>
                  <a:cubicBezTo>
                    <a:pt x="21134" y="4741"/>
                    <a:pt x="16395" y="1"/>
                    <a:pt x="10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713225" y="3751600"/>
              <a:ext cx="528350" cy="528375"/>
            </a:xfrm>
            <a:custGeom>
              <a:avLst/>
              <a:gdLst/>
              <a:ahLst/>
              <a:cxnLst/>
              <a:rect l="l" t="t" r="r" b="b"/>
              <a:pathLst>
                <a:path w="21134" h="21135" extrusionOk="0">
                  <a:moveTo>
                    <a:pt x="10566" y="3404"/>
                  </a:moveTo>
                  <a:cubicBezTo>
                    <a:pt x="14521" y="3404"/>
                    <a:pt x="17734" y="6618"/>
                    <a:pt x="17734" y="10568"/>
                  </a:cubicBezTo>
                  <a:cubicBezTo>
                    <a:pt x="17734" y="14518"/>
                    <a:pt x="14521" y="17731"/>
                    <a:pt x="10566" y="17731"/>
                  </a:cubicBezTo>
                  <a:cubicBezTo>
                    <a:pt x="6616" y="17731"/>
                    <a:pt x="3403" y="14518"/>
                    <a:pt x="3403" y="10568"/>
                  </a:cubicBezTo>
                  <a:cubicBezTo>
                    <a:pt x="3403" y="6618"/>
                    <a:pt x="6616" y="3404"/>
                    <a:pt x="10566" y="3404"/>
                  </a:cubicBezTo>
                  <a:close/>
                  <a:moveTo>
                    <a:pt x="10566" y="1"/>
                  </a:moveTo>
                  <a:cubicBezTo>
                    <a:pt x="4743" y="1"/>
                    <a:pt x="0" y="4741"/>
                    <a:pt x="0" y="10568"/>
                  </a:cubicBezTo>
                  <a:cubicBezTo>
                    <a:pt x="0" y="16396"/>
                    <a:pt x="4743" y="21134"/>
                    <a:pt x="10566" y="21134"/>
                  </a:cubicBezTo>
                  <a:cubicBezTo>
                    <a:pt x="16394" y="21134"/>
                    <a:pt x="21134" y="16396"/>
                    <a:pt x="21134" y="10568"/>
                  </a:cubicBezTo>
                  <a:cubicBezTo>
                    <a:pt x="21134" y="4741"/>
                    <a:pt x="16394" y="1"/>
                    <a:pt x="10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995050" y="4149750"/>
              <a:ext cx="848825" cy="458800"/>
            </a:xfrm>
            <a:custGeom>
              <a:avLst/>
              <a:gdLst/>
              <a:ahLst/>
              <a:cxnLst/>
              <a:rect l="l" t="t" r="r" b="b"/>
              <a:pathLst>
                <a:path w="33953" h="18352" extrusionOk="0">
                  <a:moveTo>
                    <a:pt x="23830" y="1"/>
                  </a:moveTo>
                  <a:lnTo>
                    <a:pt x="23244" y="1433"/>
                  </a:lnTo>
                  <a:lnTo>
                    <a:pt x="17231" y="16081"/>
                  </a:lnTo>
                  <a:lnTo>
                    <a:pt x="12571" y="3139"/>
                  </a:lnTo>
                  <a:lnTo>
                    <a:pt x="11665" y="621"/>
                  </a:lnTo>
                  <a:lnTo>
                    <a:pt x="10983" y="2322"/>
                  </a:lnTo>
                  <a:lnTo>
                    <a:pt x="5276" y="16498"/>
                  </a:lnTo>
                  <a:lnTo>
                    <a:pt x="875" y="4579"/>
                  </a:lnTo>
                  <a:cubicBezTo>
                    <a:pt x="306" y="6266"/>
                    <a:pt x="0" y="8074"/>
                    <a:pt x="0" y="9947"/>
                  </a:cubicBezTo>
                  <a:cubicBezTo>
                    <a:pt x="0" y="11473"/>
                    <a:pt x="207" y="12954"/>
                    <a:pt x="589" y="14363"/>
                  </a:cubicBezTo>
                  <a:cubicBezTo>
                    <a:pt x="975" y="15775"/>
                    <a:pt x="1536" y="17111"/>
                    <a:pt x="2248" y="18351"/>
                  </a:cubicBezTo>
                  <a:lnTo>
                    <a:pt x="31710" y="18351"/>
                  </a:lnTo>
                  <a:cubicBezTo>
                    <a:pt x="33136" y="15868"/>
                    <a:pt x="33953" y="12999"/>
                    <a:pt x="33953" y="9947"/>
                  </a:cubicBezTo>
                  <a:cubicBezTo>
                    <a:pt x="33953" y="7671"/>
                    <a:pt x="33498" y="5498"/>
                    <a:pt x="32678" y="3507"/>
                  </a:cubicBezTo>
                  <a:lnTo>
                    <a:pt x="28779" y="15052"/>
                  </a:lnTo>
                  <a:lnTo>
                    <a:pt x="24050" y="673"/>
                  </a:lnTo>
                  <a:lnTo>
                    <a:pt x="23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1256275" y="3857425"/>
              <a:ext cx="308275" cy="120850"/>
            </a:xfrm>
            <a:custGeom>
              <a:avLst/>
              <a:gdLst/>
              <a:ahLst/>
              <a:cxnLst/>
              <a:rect l="l" t="t" r="r" b="b"/>
              <a:pathLst>
                <a:path w="12331" h="4834" extrusionOk="0">
                  <a:moveTo>
                    <a:pt x="6166" y="1"/>
                  </a:moveTo>
                  <a:cubicBezTo>
                    <a:pt x="2763" y="1"/>
                    <a:pt x="0" y="1083"/>
                    <a:pt x="0" y="2419"/>
                  </a:cubicBezTo>
                  <a:cubicBezTo>
                    <a:pt x="0" y="3752"/>
                    <a:pt x="2763" y="4833"/>
                    <a:pt x="6166" y="4833"/>
                  </a:cubicBezTo>
                  <a:cubicBezTo>
                    <a:pt x="9568" y="4833"/>
                    <a:pt x="12330" y="3752"/>
                    <a:pt x="12330" y="2419"/>
                  </a:cubicBezTo>
                  <a:cubicBezTo>
                    <a:pt x="12330" y="1083"/>
                    <a:pt x="9568" y="1"/>
                    <a:pt x="6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1262300" y="4040675"/>
              <a:ext cx="308275" cy="120900"/>
            </a:xfrm>
            <a:custGeom>
              <a:avLst/>
              <a:gdLst/>
              <a:ahLst/>
              <a:cxnLst/>
              <a:rect l="l" t="t" r="r" b="b"/>
              <a:pathLst>
                <a:path w="12331" h="4836" extrusionOk="0">
                  <a:moveTo>
                    <a:pt x="6165" y="0"/>
                  </a:moveTo>
                  <a:cubicBezTo>
                    <a:pt x="2763" y="0"/>
                    <a:pt x="0" y="1081"/>
                    <a:pt x="0" y="2418"/>
                  </a:cubicBezTo>
                  <a:cubicBezTo>
                    <a:pt x="0" y="3751"/>
                    <a:pt x="2763" y="4836"/>
                    <a:pt x="6165" y="4836"/>
                  </a:cubicBezTo>
                  <a:cubicBezTo>
                    <a:pt x="9572" y="4836"/>
                    <a:pt x="12331" y="3751"/>
                    <a:pt x="12331" y="2418"/>
                  </a:cubicBezTo>
                  <a:cubicBezTo>
                    <a:pt x="12331" y="1081"/>
                    <a:pt x="9572" y="0"/>
                    <a:pt x="6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1358825" y="3866300"/>
              <a:ext cx="108250" cy="108275"/>
            </a:xfrm>
            <a:custGeom>
              <a:avLst/>
              <a:gdLst/>
              <a:ahLst/>
              <a:cxnLst/>
              <a:rect l="l" t="t" r="r" b="b"/>
              <a:pathLst>
                <a:path w="4330" h="4331" extrusionOk="0">
                  <a:moveTo>
                    <a:pt x="2167" y="0"/>
                  </a:moveTo>
                  <a:cubicBezTo>
                    <a:pt x="972" y="0"/>
                    <a:pt x="1" y="968"/>
                    <a:pt x="1" y="2164"/>
                  </a:cubicBezTo>
                  <a:cubicBezTo>
                    <a:pt x="1" y="3362"/>
                    <a:pt x="972" y="4330"/>
                    <a:pt x="2167" y="4330"/>
                  </a:cubicBezTo>
                  <a:cubicBezTo>
                    <a:pt x="3361" y="4330"/>
                    <a:pt x="4329" y="3362"/>
                    <a:pt x="4329" y="2164"/>
                  </a:cubicBezTo>
                  <a:cubicBezTo>
                    <a:pt x="4329" y="968"/>
                    <a:pt x="3361" y="0"/>
                    <a:pt x="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1364000" y="4046700"/>
              <a:ext cx="108250" cy="108250"/>
            </a:xfrm>
            <a:custGeom>
              <a:avLst/>
              <a:gdLst/>
              <a:ahLst/>
              <a:cxnLst/>
              <a:rect l="l" t="t" r="r" b="b"/>
              <a:pathLst>
                <a:path w="4330" h="4330" extrusionOk="0">
                  <a:moveTo>
                    <a:pt x="2167" y="1"/>
                  </a:moveTo>
                  <a:cubicBezTo>
                    <a:pt x="971" y="1"/>
                    <a:pt x="0" y="972"/>
                    <a:pt x="0" y="2166"/>
                  </a:cubicBezTo>
                  <a:cubicBezTo>
                    <a:pt x="0" y="3362"/>
                    <a:pt x="971" y="4330"/>
                    <a:pt x="2167" y="4330"/>
                  </a:cubicBezTo>
                  <a:cubicBezTo>
                    <a:pt x="3361" y="4330"/>
                    <a:pt x="4329" y="3362"/>
                    <a:pt x="4329" y="2166"/>
                  </a:cubicBezTo>
                  <a:cubicBezTo>
                    <a:pt x="4329" y="972"/>
                    <a:pt x="3361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5"/>
          <p:cNvGrpSpPr/>
          <p:nvPr/>
        </p:nvGrpSpPr>
        <p:grpSpPr>
          <a:xfrm>
            <a:off x="3407275" y="2408350"/>
            <a:ext cx="327550" cy="326775"/>
            <a:chOff x="1559075" y="1307663"/>
            <a:chExt cx="327550" cy="326775"/>
          </a:xfrm>
        </p:grpSpPr>
        <p:sp>
          <p:nvSpPr>
            <p:cNvPr id="765" name="Google Shape;765;p25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25"/>
          <p:cNvSpPr/>
          <p:nvPr/>
        </p:nvSpPr>
        <p:spPr>
          <a:xfrm>
            <a:off x="2873355" y="28526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5"/>
          <p:cNvSpPr/>
          <p:nvPr/>
        </p:nvSpPr>
        <p:spPr>
          <a:xfrm>
            <a:off x="2693223" y="162131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5"/>
          <p:cNvSpPr/>
          <p:nvPr/>
        </p:nvSpPr>
        <p:spPr>
          <a:xfrm>
            <a:off x="811825" y="14054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5"/>
          <p:cNvSpPr/>
          <p:nvPr/>
        </p:nvSpPr>
        <p:spPr>
          <a:xfrm>
            <a:off x="4284125" y="2325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5"/>
          <p:cNvSpPr/>
          <p:nvPr/>
        </p:nvSpPr>
        <p:spPr>
          <a:xfrm>
            <a:off x="2653600" y="35080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5"/>
          <p:cNvSpPr/>
          <p:nvPr/>
        </p:nvSpPr>
        <p:spPr>
          <a:xfrm>
            <a:off x="2653600" y="479332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5"/>
          <p:cNvSpPr/>
          <p:nvPr/>
        </p:nvSpPr>
        <p:spPr>
          <a:xfrm>
            <a:off x="258500" y="27351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5"/>
          <p:cNvSpPr/>
          <p:nvPr/>
        </p:nvSpPr>
        <p:spPr>
          <a:xfrm>
            <a:off x="222788" y="23250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5"/>
          <p:cNvSpPr/>
          <p:nvPr/>
        </p:nvSpPr>
        <p:spPr>
          <a:xfrm>
            <a:off x="8864775" y="3203525"/>
            <a:ext cx="788800" cy="385275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5"/>
          <p:cNvSpPr/>
          <p:nvPr/>
        </p:nvSpPr>
        <p:spPr>
          <a:xfrm>
            <a:off x="311973" y="452644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5"/>
          <p:cNvSpPr/>
          <p:nvPr/>
        </p:nvSpPr>
        <p:spPr>
          <a:xfrm>
            <a:off x="8930575" y="375570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84600" cy="4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1_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6"/>
          <p:cNvSpPr txBox="1">
            <a:spLocks noGrp="1"/>
          </p:cNvSpPr>
          <p:nvPr>
            <p:ph type="ctrTitle"/>
          </p:nvPr>
        </p:nvSpPr>
        <p:spPr>
          <a:xfrm>
            <a:off x="1046600" y="853825"/>
            <a:ext cx="31230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1" name="Google Shape;781;p26"/>
          <p:cNvSpPr/>
          <p:nvPr/>
        </p:nvSpPr>
        <p:spPr>
          <a:xfrm>
            <a:off x="7489850" y="127847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2" name="Google Shape;782;p26"/>
          <p:cNvGrpSpPr/>
          <p:nvPr/>
        </p:nvGrpSpPr>
        <p:grpSpPr>
          <a:xfrm rot="-5400000">
            <a:off x="1461125" y="-414537"/>
            <a:ext cx="238625" cy="1067675"/>
            <a:chOff x="8192150" y="1363325"/>
            <a:chExt cx="238625" cy="1067675"/>
          </a:xfrm>
        </p:grpSpPr>
        <p:sp>
          <p:nvSpPr>
            <p:cNvPr id="783" name="Google Shape;783;p26"/>
            <p:cNvSpPr/>
            <p:nvPr/>
          </p:nvSpPr>
          <p:spPr>
            <a:xfrm rot="-5400000">
              <a:off x="8173538" y="2173763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3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 rot="-5400000">
              <a:off x="8173913" y="1912738"/>
              <a:ext cx="275100" cy="238625"/>
            </a:xfrm>
            <a:custGeom>
              <a:avLst/>
              <a:gdLst/>
              <a:ahLst/>
              <a:cxnLst/>
              <a:rect l="l" t="t" r="r" b="b"/>
              <a:pathLst>
                <a:path w="11004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0" y="9544"/>
                  </a:lnTo>
                  <a:lnTo>
                    <a:pt x="11003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 rot="-5400000">
              <a:off x="8173538" y="1647163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0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 rot="-5400000">
              <a:off x="8173900" y="1381575"/>
              <a:ext cx="275125" cy="238625"/>
            </a:xfrm>
            <a:custGeom>
              <a:avLst/>
              <a:gdLst/>
              <a:ahLst/>
              <a:cxnLst/>
              <a:rect l="l" t="t" r="r" b="b"/>
              <a:pathLst>
                <a:path w="11005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1" y="9544"/>
                  </a:lnTo>
                  <a:lnTo>
                    <a:pt x="1100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26"/>
          <p:cNvSpPr/>
          <p:nvPr/>
        </p:nvSpPr>
        <p:spPr>
          <a:xfrm>
            <a:off x="7393750" y="1967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6"/>
          <p:cNvGrpSpPr/>
          <p:nvPr/>
        </p:nvGrpSpPr>
        <p:grpSpPr>
          <a:xfrm>
            <a:off x="7599800" y="338963"/>
            <a:ext cx="460525" cy="327525"/>
            <a:chOff x="10552600" y="-594487"/>
            <a:chExt cx="460525" cy="327525"/>
          </a:xfrm>
        </p:grpSpPr>
        <p:sp>
          <p:nvSpPr>
            <p:cNvPr id="789" name="Google Shape;789;p26"/>
            <p:cNvSpPr/>
            <p:nvPr/>
          </p:nvSpPr>
          <p:spPr>
            <a:xfrm>
              <a:off x="10552600" y="-594487"/>
              <a:ext cx="318425" cy="318400"/>
            </a:xfrm>
            <a:custGeom>
              <a:avLst/>
              <a:gdLst/>
              <a:ahLst/>
              <a:cxnLst/>
              <a:rect l="l" t="t" r="r" b="b"/>
              <a:pathLst>
                <a:path w="12737" h="12736" fill="none" extrusionOk="0">
                  <a:moveTo>
                    <a:pt x="12736" y="0"/>
                  </a:moveTo>
                  <a:lnTo>
                    <a:pt x="0" y="1273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10695450" y="-584612"/>
              <a:ext cx="317675" cy="317650"/>
            </a:xfrm>
            <a:custGeom>
              <a:avLst/>
              <a:gdLst/>
              <a:ahLst/>
              <a:cxnLst/>
              <a:rect l="l" t="t" r="r" b="b"/>
              <a:pathLst>
                <a:path w="12707" h="12706" fill="none" extrusionOk="0">
                  <a:moveTo>
                    <a:pt x="12706" y="0"/>
                  </a:moveTo>
                  <a:lnTo>
                    <a:pt x="1" y="1270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26"/>
          <p:cNvSpPr/>
          <p:nvPr/>
        </p:nvSpPr>
        <p:spPr>
          <a:xfrm rot="-5400000">
            <a:off x="-144575" y="191862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6"/>
          <p:cNvSpPr/>
          <p:nvPr/>
        </p:nvSpPr>
        <p:spPr>
          <a:xfrm>
            <a:off x="208400" y="394700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6"/>
          <p:cNvSpPr/>
          <p:nvPr/>
        </p:nvSpPr>
        <p:spPr>
          <a:xfrm>
            <a:off x="2903325" y="17777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6"/>
          <p:cNvSpPr/>
          <p:nvPr/>
        </p:nvSpPr>
        <p:spPr>
          <a:xfrm>
            <a:off x="394225" y="357025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6"/>
          <p:cNvSpPr/>
          <p:nvPr/>
        </p:nvSpPr>
        <p:spPr>
          <a:xfrm>
            <a:off x="8761200" y="29781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6"/>
          <p:cNvSpPr/>
          <p:nvPr/>
        </p:nvSpPr>
        <p:spPr>
          <a:xfrm>
            <a:off x="1046617" y="4085951"/>
            <a:ext cx="1067641" cy="521470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6"/>
          <p:cNvSpPr/>
          <p:nvPr/>
        </p:nvSpPr>
        <p:spPr>
          <a:xfrm>
            <a:off x="8626838" y="4608575"/>
            <a:ext cx="517171" cy="509124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1_1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7"/>
          <p:cNvSpPr/>
          <p:nvPr/>
        </p:nvSpPr>
        <p:spPr>
          <a:xfrm>
            <a:off x="235455" y="41343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7"/>
          <p:cNvSpPr/>
          <p:nvPr/>
        </p:nvSpPr>
        <p:spPr>
          <a:xfrm>
            <a:off x="460838" y="45770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7"/>
          <p:cNvSpPr/>
          <p:nvPr/>
        </p:nvSpPr>
        <p:spPr>
          <a:xfrm>
            <a:off x="8575863" y="3256277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7"/>
          <p:cNvSpPr/>
          <p:nvPr/>
        </p:nvSpPr>
        <p:spPr>
          <a:xfrm flipH="1">
            <a:off x="3903882" y="4809776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7"/>
          <p:cNvSpPr/>
          <p:nvPr/>
        </p:nvSpPr>
        <p:spPr>
          <a:xfrm>
            <a:off x="8755988" y="26391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7"/>
          <p:cNvSpPr/>
          <p:nvPr/>
        </p:nvSpPr>
        <p:spPr>
          <a:xfrm>
            <a:off x="549838" y="390625"/>
            <a:ext cx="326775" cy="297700"/>
          </a:xfrm>
          <a:custGeom>
            <a:avLst/>
            <a:gdLst/>
            <a:ahLst/>
            <a:cxnLst/>
            <a:rect l="l" t="t" r="r" b="b"/>
            <a:pathLst>
              <a:path w="13071" h="11908" extrusionOk="0">
                <a:moveTo>
                  <a:pt x="6539" y="0"/>
                </a:moveTo>
                <a:cubicBezTo>
                  <a:pt x="5015" y="0"/>
                  <a:pt x="3496" y="585"/>
                  <a:pt x="2341" y="1756"/>
                </a:cubicBezTo>
                <a:cubicBezTo>
                  <a:pt x="0" y="4066"/>
                  <a:pt x="0" y="7835"/>
                  <a:pt x="2341" y="10175"/>
                </a:cubicBezTo>
                <a:cubicBezTo>
                  <a:pt x="3496" y="11330"/>
                  <a:pt x="5015" y="11908"/>
                  <a:pt x="6539" y="11908"/>
                </a:cubicBezTo>
                <a:cubicBezTo>
                  <a:pt x="8063" y="11908"/>
                  <a:pt x="9590" y="11330"/>
                  <a:pt x="10760" y="10175"/>
                </a:cubicBezTo>
                <a:cubicBezTo>
                  <a:pt x="13070" y="7835"/>
                  <a:pt x="13070" y="4066"/>
                  <a:pt x="10760" y="1756"/>
                </a:cubicBezTo>
                <a:cubicBezTo>
                  <a:pt x="9590" y="585"/>
                  <a:pt x="8063" y="0"/>
                  <a:pt x="6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7"/>
          <p:cNvSpPr/>
          <p:nvPr/>
        </p:nvSpPr>
        <p:spPr>
          <a:xfrm>
            <a:off x="638738" y="445150"/>
            <a:ext cx="235600" cy="243225"/>
          </a:xfrm>
          <a:custGeom>
            <a:avLst/>
            <a:gdLst/>
            <a:ahLst/>
            <a:cxnLst/>
            <a:rect l="l" t="t" r="r" b="b"/>
            <a:pathLst>
              <a:path w="9424" h="9729" extrusionOk="0">
                <a:moveTo>
                  <a:pt x="7599" y="0"/>
                </a:moveTo>
                <a:lnTo>
                  <a:pt x="7599" y="0"/>
                </a:lnTo>
                <a:cubicBezTo>
                  <a:pt x="3678" y="1034"/>
                  <a:pt x="1247" y="4864"/>
                  <a:pt x="0" y="8906"/>
                </a:cubicBezTo>
                <a:cubicBezTo>
                  <a:pt x="945" y="9459"/>
                  <a:pt x="1987" y="9729"/>
                  <a:pt x="3018" y="9729"/>
                </a:cubicBezTo>
                <a:cubicBezTo>
                  <a:pt x="4707" y="9729"/>
                  <a:pt x="6369" y="9007"/>
                  <a:pt x="7538" y="7630"/>
                </a:cubicBezTo>
                <a:cubicBezTo>
                  <a:pt x="9393" y="5441"/>
                  <a:pt x="9423" y="2219"/>
                  <a:pt x="75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7"/>
          <p:cNvSpPr/>
          <p:nvPr/>
        </p:nvSpPr>
        <p:spPr>
          <a:xfrm>
            <a:off x="8289750" y="4577024"/>
            <a:ext cx="752361" cy="384912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7"/>
          <p:cNvSpPr/>
          <p:nvPr/>
        </p:nvSpPr>
        <p:spPr>
          <a:xfrm>
            <a:off x="8051050" y="11512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7"/>
          <p:cNvSpPr/>
          <p:nvPr/>
        </p:nvSpPr>
        <p:spPr>
          <a:xfrm>
            <a:off x="8511038" y="88226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7"/>
          <p:cNvSpPr/>
          <p:nvPr/>
        </p:nvSpPr>
        <p:spPr>
          <a:xfrm>
            <a:off x="8078675" y="4176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27"/>
          <p:cNvGrpSpPr/>
          <p:nvPr/>
        </p:nvGrpSpPr>
        <p:grpSpPr>
          <a:xfrm>
            <a:off x="235438" y="1275075"/>
            <a:ext cx="327550" cy="326775"/>
            <a:chOff x="1559075" y="1307663"/>
            <a:chExt cx="327550" cy="326775"/>
          </a:xfrm>
        </p:grpSpPr>
        <p:sp>
          <p:nvSpPr>
            <p:cNvPr id="811" name="Google Shape;811;p27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" name="Google Shape;813;p27"/>
          <p:cNvSpPr/>
          <p:nvPr/>
        </p:nvSpPr>
        <p:spPr>
          <a:xfrm>
            <a:off x="1118155" y="112308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7"/>
          <p:cNvSpPr txBox="1">
            <a:spLocks noGrp="1"/>
          </p:cNvSpPr>
          <p:nvPr>
            <p:ph type="ctrTitle"/>
          </p:nvPr>
        </p:nvSpPr>
        <p:spPr>
          <a:xfrm>
            <a:off x="1414175" y="539500"/>
            <a:ext cx="63156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1_1_1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8"/>
          <p:cNvSpPr/>
          <p:nvPr/>
        </p:nvSpPr>
        <p:spPr>
          <a:xfrm>
            <a:off x="235455" y="41343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8"/>
          <p:cNvSpPr/>
          <p:nvPr/>
        </p:nvSpPr>
        <p:spPr>
          <a:xfrm>
            <a:off x="316838" y="46696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8"/>
          <p:cNvSpPr/>
          <p:nvPr/>
        </p:nvSpPr>
        <p:spPr>
          <a:xfrm>
            <a:off x="1093013" y="806352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8"/>
          <p:cNvSpPr/>
          <p:nvPr/>
        </p:nvSpPr>
        <p:spPr>
          <a:xfrm flipH="1">
            <a:off x="379807" y="918826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8"/>
          <p:cNvSpPr/>
          <p:nvPr/>
        </p:nvSpPr>
        <p:spPr>
          <a:xfrm>
            <a:off x="8606863" y="102938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28"/>
          <p:cNvGrpSpPr/>
          <p:nvPr/>
        </p:nvGrpSpPr>
        <p:grpSpPr>
          <a:xfrm>
            <a:off x="8699288" y="4729050"/>
            <a:ext cx="326775" cy="297750"/>
            <a:chOff x="549838" y="390625"/>
            <a:chExt cx="326775" cy="297750"/>
          </a:xfrm>
        </p:grpSpPr>
        <p:sp>
          <p:nvSpPr>
            <p:cNvPr id="822" name="Google Shape;822;p28"/>
            <p:cNvSpPr/>
            <p:nvPr/>
          </p:nvSpPr>
          <p:spPr>
            <a:xfrm>
              <a:off x="549838" y="390625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638738" y="445150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28"/>
          <p:cNvSpPr/>
          <p:nvPr/>
        </p:nvSpPr>
        <p:spPr>
          <a:xfrm>
            <a:off x="8135450" y="323874"/>
            <a:ext cx="752361" cy="384912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8"/>
          <p:cNvSpPr/>
          <p:nvPr/>
        </p:nvSpPr>
        <p:spPr>
          <a:xfrm>
            <a:off x="1699600" y="2357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8"/>
          <p:cNvSpPr/>
          <p:nvPr/>
        </p:nvSpPr>
        <p:spPr>
          <a:xfrm>
            <a:off x="7420738" y="73871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8"/>
          <p:cNvSpPr/>
          <p:nvPr/>
        </p:nvSpPr>
        <p:spPr>
          <a:xfrm>
            <a:off x="6931825" y="32387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8"/>
          <p:cNvSpPr/>
          <p:nvPr/>
        </p:nvSpPr>
        <p:spPr>
          <a:xfrm>
            <a:off x="414830" y="25908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8"/>
          <p:cNvSpPr/>
          <p:nvPr/>
        </p:nvSpPr>
        <p:spPr>
          <a:xfrm>
            <a:off x="8408163" y="408671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8"/>
          <p:cNvSpPr/>
          <p:nvPr/>
        </p:nvSpPr>
        <p:spPr>
          <a:xfrm>
            <a:off x="8037550" y="46696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8"/>
          <p:cNvSpPr/>
          <p:nvPr/>
        </p:nvSpPr>
        <p:spPr>
          <a:xfrm>
            <a:off x="8797163" y="431053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8"/>
          <p:cNvSpPr/>
          <p:nvPr/>
        </p:nvSpPr>
        <p:spPr>
          <a:xfrm>
            <a:off x="835863" y="4900077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8"/>
          <p:cNvSpPr/>
          <p:nvPr/>
        </p:nvSpPr>
        <p:spPr>
          <a:xfrm>
            <a:off x="6370025" y="1169338"/>
            <a:ext cx="1508650" cy="193050"/>
          </a:xfrm>
          <a:custGeom>
            <a:avLst/>
            <a:gdLst/>
            <a:ahLst/>
            <a:cxnLst/>
            <a:rect l="l" t="t" r="r" b="b"/>
            <a:pathLst>
              <a:path w="60346" h="7722" extrusionOk="0">
                <a:moveTo>
                  <a:pt x="4458" y="1"/>
                </a:moveTo>
                <a:lnTo>
                  <a:pt x="2229" y="3861"/>
                </a:lnTo>
                <a:lnTo>
                  <a:pt x="1" y="7722"/>
                </a:lnTo>
                <a:lnTo>
                  <a:pt x="60346" y="7722"/>
                </a:lnTo>
                <a:lnTo>
                  <a:pt x="58114" y="3861"/>
                </a:lnTo>
                <a:lnTo>
                  <a:pt x="55886" y="1"/>
                </a:lnTo>
                <a:lnTo>
                  <a:pt x="53658" y="3861"/>
                </a:lnTo>
                <a:lnTo>
                  <a:pt x="51588" y="7443"/>
                </a:lnTo>
                <a:lnTo>
                  <a:pt x="49517" y="3861"/>
                </a:lnTo>
                <a:lnTo>
                  <a:pt x="47290" y="1"/>
                </a:lnTo>
                <a:lnTo>
                  <a:pt x="45061" y="3861"/>
                </a:lnTo>
                <a:lnTo>
                  <a:pt x="42991" y="7443"/>
                </a:lnTo>
                <a:lnTo>
                  <a:pt x="40921" y="3861"/>
                </a:lnTo>
                <a:lnTo>
                  <a:pt x="38693" y="1"/>
                </a:lnTo>
                <a:lnTo>
                  <a:pt x="36465" y="3861"/>
                </a:lnTo>
                <a:lnTo>
                  <a:pt x="34395" y="7443"/>
                </a:lnTo>
                <a:lnTo>
                  <a:pt x="32324" y="3861"/>
                </a:lnTo>
                <a:lnTo>
                  <a:pt x="30097" y="1"/>
                </a:lnTo>
                <a:lnTo>
                  <a:pt x="27865" y="3861"/>
                </a:lnTo>
                <a:lnTo>
                  <a:pt x="25798" y="7443"/>
                </a:lnTo>
                <a:lnTo>
                  <a:pt x="23728" y="3861"/>
                </a:lnTo>
                <a:lnTo>
                  <a:pt x="21500" y="1"/>
                </a:lnTo>
                <a:lnTo>
                  <a:pt x="19268" y="3861"/>
                </a:lnTo>
                <a:lnTo>
                  <a:pt x="17202" y="7443"/>
                </a:lnTo>
                <a:lnTo>
                  <a:pt x="15131" y="3861"/>
                </a:lnTo>
                <a:lnTo>
                  <a:pt x="12903" y="1"/>
                </a:lnTo>
                <a:lnTo>
                  <a:pt x="10671" y="3861"/>
                </a:lnTo>
                <a:lnTo>
                  <a:pt x="8680" y="7312"/>
                </a:lnTo>
                <a:lnTo>
                  <a:pt x="6690" y="3861"/>
                </a:lnTo>
                <a:lnTo>
                  <a:pt x="4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8"/>
          <p:cNvSpPr txBox="1">
            <a:spLocks noGrp="1"/>
          </p:cNvSpPr>
          <p:nvPr>
            <p:ph type="ctrTitle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1_1_1_1_1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7417050" y="807250"/>
            <a:ext cx="779313" cy="1040427"/>
            <a:chOff x="3354200" y="-2171650"/>
            <a:chExt cx="779313" cy="1040427"/>
          </a:xfrm>
        </p:grpSpPr>
        <p:sp>
          <p:nvSpPr>
            <p:cNvPr id="837" name="Google Shape;837;p29"/>
            <p:cNvSpPr/>
            <p:nvPr/>
          </p:nvSpPr>
          <p:spPr>
            <a:xfrm>
              <a:off x="3371650" y="-2100704"/>
              <a:ext cx="732756" cy="740332"/>
            </a:xfrm>
            <a:custGeom>
              <a:avLst/>
              <a:gdLst/>
              <a:ahLst/>
              <a:cxnLst/>
              <a:rect l="l" t="t" r="r" b="b"/>
              <a:pathLst>
                <a:path w="38299" h="38695" extrusionOk="0">
                  <a:moveTo>
                    <a:pt x="19150" y="1"/>
                  </a:moveTo>
                  <a:cubicBezTo>
                    <a:pt x="8572" y="31"/>
                    <a:pt x="0" y="8603"/>
                    <a:pt x="0" y="19150"/>
                  </a:cubicBezTo>
                  <a:lnTo>
                    <a:pt x="0" y="38694"/>
                  </a:lnTo>
                  <a:lnTo>
                    <a:pt x="38299" y="38694"/>
                  </a:lnTo>
                  <a:lnTo>
                    <a:pt x="38299" y="19150"/>
                  </a:lnTo>
                  <a:cubicBezTo>
                    <a:pt x="38268" y="8603"/>
                    <a:pt x="29727" y="31"/>
                    <a:pt x="19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3360591" y="-2143735"/>
              <a:ext cx="289054" cy="572846"/>
            </a:xfrm>
            <a:custGeom>
              <a:avLst/>
              <a:gdLst/>
              <a:ahLst/>
              <a:cxnLst/>
              <a:rect l="l" t="t" r="r" b="b"/>
              <a:pathLst>
                <a:path w="15108" h="29941" fill="none" extrusionOk="0">
                  <a:moveTo>
                    <a:pt x="13284" y="0"/>
                  </a:moveTo>
                  <a:cubicBezTo>
                    <a:pt x="15107" y="10730"/>
                    <a:pt x="8907" y="23709"/>
                    <a:pt x="1" y="29940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3354200" y="-1680804"/>
              <a:ext cx="377446" cy="549581"/>
            </a:xfrm>
            <a:custGeom>
              <a:avLst/>
              <a:gdLst/>
              <a:ahLst/>
              <a:cxnLst/>
              <a:rect l="l" t="t" r="r" b="b"/>
              <a:pathLst>
                <a:path w="19728" h="28725" fill="none" extrusionOk="0">
                  <a:moveTo>
                    <a:pt x="0" y="13466"/>
                  </a:moveTo>
                  <a:cubicBezTo>
                    <a:pt x="1672" y="9362"/>
                    <a:pt x="4894" y="6049"/>
                    <a:pt x="8450" y="3405"/>
                  </a:cubicBezTo>
                  <a:cubicBezTo>
                    <a:pt x="10882" y="1611"/>
                    <a:pt x="13891" y="0"/>
                    <a:pt x="16779" y="882"/>
                  </a:cubicBezTo>
                  <a:cubicBezTo>
                    <a:pt x="17751" y="1155"/>
                    <a:pt x="18572" y="1794"/>
                    <a:pt x="19058" y="2645"/>
                  </a:cubicBezTo>
                  <a:cubicBezTo>
                    <a:pt x="19332" y="3222"/>
                    <a:pt x="19484" y="3861"/>
                    <a:pt x="19484" y="4499"/>
                  </a:cubicBezTo>
                  <a:cubicBezTo>
                    <a:pt x="19727" y="7356"/>
                    <a:pt x="19362" y="10213"/>
                    <a:pt x="18390" y="12918"/>
                  </a:cubicBezTo>
                  <a:cubicBezTo>
                    <a:pt x="17660" y="15016"/>
                    <a:pt x="16596" y="17022"/>
                    <a:pt x="16323" y="19241"/>
                  </a:cubicBezTo>
                  <a:cubicBezTo>
                    <a:pt x="15958" y="22615"/>
                    <a:pt x="17599" y="25867"/>
                    <a:pt x="19454" y="2872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3890415" y="-1871563"/>
              <a:ext cx="243098" cy="393135"/>
            </a:xfrm>
            <a:custGeom>
              <a:avLst/>
              <a:gdLst/>
              <a:ahLst/>
              <a:cxnLst/>
              <a:rect l="l" t="t" r="r" b="b"/>
              <a:pathLst>
                <a:path w="12706" h="20548" fill="none" extrusionOk="0">
                  <a:moveTo>
                    <a:pt x="12706" y="20548"/>
                  </a:moveTo>
                  <a:cubicBezTo>
                    <a:pt x="10152" y="19332"/>
                    <a:pt x="7569" y="18116"/>
                    <a:pt x="5350" y="16384"/>
                  </a:cubicBezTo>
                  <a:cubicBezTo>
                    <a:pt x="3131" y="14621"/>
                    <a:pt x="1246" y="12250"/>
                    <a:pt x="639" y="9514"/>
                  </a:cubicBezTo>
                  <a:cubicBezTo>
                    <a:pt x="0" y="6748"/>
                    <a:pt x="791" y="3557"/>
                    <a:pt x="3009" y="1824"/>
                  </a:cubicBezTo>
                  <a:cubicBezTo>
                    <a:pt x="5107" y="153"/>
                    <a:pt x="7964" y="31"/>
                    <a:pt x="10608" y="1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717104" y="-2171650"/>
              <a:ext cx="285553" cy="366387"/>
            </a:xfrm>
            <a:custGeom>
              <a:avLst/>
              <a:gdLst/>
              <a:ahLst/>
              <a:cxnLst/>
              <a:rect l="l" t="t" r="r" b="b"/>
              <a:pathLst>
                <a:path w="14925" h="19150" fill="none" extrusionOk="0">
                  <a:moveTo>
                    <a:pt x="3982" y="0"/>
                  </a:moveTo>
                  <a:cubicBezTo>
                    <a:pt x="1095" y="4408"/>
                    <a:pt x="0" y="9727"/>
                    <a:pt x="851" y="14925"/>
                  </a:cubicBezTo>
                  <a:cubicBezTo>
                    <a:pt x="973" y="15867"/>
                    <a:pt x="1307" y="16779"/>
                    <a:pt x="1794" y="17630"/>
                  </a:cubicBezTo>
                  <a:cubicBezTo>
                    <a:pt x="2280" y="18451"/>
                    <a:pt x="3161" y="18998"/>
                    <a:pt x="4134" y="19089"/>
                  </a:cubicBezTo>
                  <a:cubicBezTo>
                    <a:pt x="5745" y="19150"/>
                    <a:pt x="6931" y="17660"/>
                    <a:pt x="7782" y="16323"/>
                  </a:cubicBezTo>
                  <a:cubicBezTo>
                    <a:pt x="8937" y="14560"/>
                    <a:pt x="10061" y="12767"/>
                    <a:pt x="11247" y="11034"/>
                  </a:cubicBezTo>
                  <a:cubicBezTo>
                    <a:pt x="12250" y="9636"/>
                    <a:pt x="13344" y="8177"/>
                    <a:pt x="14925" y="7478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29"/>
          <p:cNvGrpSpPr/>
          <p:nvPr/>
        </p:nvGrpSpPr>
        <p:grpSpPr>
          <a:xfrm>
            <a:off x="713225" y="679900"/>
            <a:ext cx="326775" cy="297750"/>
            <a:chOff x="5839863" y="283250"/>
            <a:chExt cx="326775" cy="297750"/>
          </a:xfrm>
        </p:grpSpPr>
        <p:sp>
          <p:nvSpPr>
            <p:cNvPr id="843" name="Google Shape;843;p29"/>
            <p:cNvSpPr/>
            <p:nvPr/>
          </p:nvSpPr>
          <p:spPr>
            <a:xfrm>
              <a:off x="5839863" y="28325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5928763" y="33777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5" name="Google Shape;845;p29"/>
          <p:cNvSpPr/>
          <p:nvPr/>
        </p:nvSpPr>
        <p:spPr>
          <a:xfrm>
            <a:off x="-71025" y="286555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9"/>
          <p:cNvSpPr/>
          <p:nvPr/>
        </p:nvSpPr>
        <p:spPr>
          <a:xfrm>
            <a:off x="-71025" y="299852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9"/>
          <p:cNvSpPr/>
          <p:nvPr/>
        </p:nvSpPr>
        <p:spPr>
          <a:xfrm>
            <a:off x="1050255" y="1674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9"/>
          <p:cNvSpPr/>
          <p:nvPr/>
        </p:nvSpPr>
        <p:spPr>
          <a:xfrm>
            <a:off x="231035" y="473266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9"/>
          <p:cNvSpPr/>
          <p:nvPr/>
        </p:nvSpPr>
        <p:spPr>
          <a:xfrm>
            <a:off x="8093775" y="28597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9"/>
          <p:cNvSpPr/>
          <p:nvPr/>
        </p:nvSpPr>
        <p:spPr>
          <a:xfrm>
            <a:off x="8695650" y="67990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9"/>
          <p:cNvSpPr/>
          <p:nvPr/>
        </p:nvSpPr>
        <p:spPr>
          <a:xfrm>
            <a:off x="314588" y="28597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9"/>
          <p:cNvSpPr/>
          <p:nvPr/>
        </p:nvSpPr>
        <p:spPr>
          <a:xfrm>
            <a:off x="177730" y="106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9"/>
          <p:cNvSpPr/>
          <p:nvPr/>
        </p:nvSpPr>
        <p:spPr>
          <a:xfrm>
            <a:off x="8846830" y="20291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9"/>
          <p:cNvSpPr/>
          <p:nvPr/>
        </p:nvSpPr>
        <p:spPr>
          <a:xfrm>
            <a:off x="199763" y="408680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9"/>
          <p:cNvSpPr/>
          <p:nvPr/>
        </p:nvSpPr>
        <p:spPr>
          <a:xfrm>
            <a:off x="251400" y="201996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9"/>
          <p:cNvSpPr/>
          <p:nvPr/>
        </p:nvSpPr>
        <p:spPr>
          <a:xfrm>
            <a:off x="1023600" y="1666725"/>
            <a:ext cx="7712100" cy="324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9"/>
          <p:cNvSpPr/>
          <p:nvPr/>
        </p:nvSpPr>
        <p:spPr>
          <a:xfrm>
            <a:off x="871200" y="1514325"/>
            <a:ext cx="7712100" cy="324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9"/>
          <p:cNvSpPr/>
          <p:nvPr/>
        </p:nvSpPr>
        <p:spPr>
          <a:xfrm>
            <a:off x="718800" y="1361925"/>
            <a:ext cx="7712100" cy="324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9"/>
          <p:cNvSpPr txBox="1">
            <a:spLocks noGrp="1"/>
          </p:cNvSpPr>
          <p:nvPr>
            <p:ph type="ctrTitle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15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0"/>
          <p:cNvSpPr/>
          <p:nvPr/>
        </p:nvSpPr>
        <p:spPr>
          <a:xfrm>
            <a:off x="7761205" y="70921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>
            <a:off x="456113" y="133267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 flipH="1">
            <a:off x="5264432" y="4760976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>
            <a:off x="907280" y="43734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>
            <a:off x="8093775" y="28597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>
            <a:off x="276755" y="376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>
            <a:off x="177725" y="470711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>
            <a:off x="1773355" y="8155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0"/>
          <p:cNvGrpSpPr/>
          <p:nvPr/>
        </p:nvGrpSpPr>
        <p:grpSpPr>
          <a:xfrm>
            <a:off x="419975" y="334263"/>
            <a:ext cx="586500" cy="575700"/>
            <a:chOff x="8137525" y="316438"/>
            <a:chExt cx="586500" cy="575700"/>
          </a:xfrm>
        </p:grpSpPr>
        <p:sp>
          <p:nvSpPr>
            <p:cNvPr id="870" name="Google Shape;870;p30"/>
            <p:cNvSpPr/>
            <p:nvPr/>
          </p:nvSpPr>
          <p:spPr>
            <a:xfrm>
              <a:off x="8137525" y="316438"/>
              <a:ext cx="575750" cy="575700"/>
            </a:xfrm>
            <a:custGeom>
              <a:avLst/>
              <a:gdLst/>
              <a:ahLst/>
              <a:cxnLst/>
              <a:rect l="l" t="t" r="r" b="b"/>
              <a:pathLst>
                <a:path w="23030" h="23028" extrusionOk="0">
                  <a:moveTo>
                    <a:pt x="11515" y="0"/>
                  </a:moveTo>
                  <a:cubicBezTo>
                    <a:pt x="5157" y="0"/>
                    <a:pt x="1" y="5156"/>
                    <a:pt x="1" y="11514"/>
                  </a:cubicBezTo>
                  <a:cubicBezTo>
                    <a:pt x="1" y="17872"/>
                    <a:pt x="5157" y="23028"/>
                    <a:pt x="11515" y="23028"/>
                  </a:cubicBezTo>
                  <a:cubicBezTo>
                    <a:pt x="17873" y="23028"/>
                    <a:pt x="23029" y="17872"/>
                    <a:pt x="23029" y="11514"/>
                  </a:cubicBezTo>
                  <a:cubicBezTo>
                    <a:pt x="23029" y="5156"/>
                    <a:pt x="17873" y="0"/>
                    <a:pt x="11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8244475" y="375188"/>
              <a:ext cx="377600" cy="95575"/>
            </a:xfrm>
            <a:custGeom>
              <a:avLst/>
              <a:gdLst/>
              <a:ahLst/>
              <a:cxnLst/>
              <a:rect l="l" t="t" r="r" b="b"/>
              <a:pathLst>
                <a:path w="15104" h="3823" extrusionOk="0">
                  <a:moveTo>
                    <a:pt x="14754" y="0"/>
                  </a:moveTo>
                  <a:cubicBezTo>
                    <a:pt x="14653" y="0"/>
                    <a:pt x="14554" y="50"/>
                    <a:pt x="14494" y="141"/>
                  </a:cubicBezTo>
                  <a:cubicBezTo>
                    <a:pt x="13304" y="2004"/>
                    <a:pt x="10440" y="3210"/>
                    <a:pt x="7281" y="3210"/>
                  </a:cubicBezTo>
                  <a:cubicBezTo>
                    <a:pt x="7141" y="3210"/>
                    <a:pt x="7000" y="3207"/>
                    <a:pt x="6858" y="3202"/>
                  </a:cubicBezTo>
                  <a:cubicBezTo>
                    <a:pt x="3924" y="3102"/>
                    <a:pt x="1592" y="1980"/>
                    <a:pt x="620" y="203"/>
                  </a:cubicBezTo>
                  <a:cubicBezTo>
                    <a:pt x="564" y="101"/>
                    <a:pt x="459" y="43"/>
                    <a:pt x="352" y="43"/>
                  </a:cubicBezTo>
                  <a:cubicBezTo>
                    <a:pt x="301" y="43"/>
                    <a:pt x="251" y="56"/>
                    <a:pt x="204" y="82"/>
                  </a:cubicBezTo>
                  <a:cubicBezTo>
                    <a:pt x="53" y="161"/>
                    <a:pt x="1" y="347"/>
                    <a:pt x="80" y="499"/>
                  </a:cubicBezTo>
                  <a:cubicBezTo>
                    <a:pt x="1158" y="2465"/>
                    <a:pt x="3683" y="3708"/>
                    <a:pt x="6834" y="3815"/>
                  </a:cubicBezTo>
                  <a:cubicBezTo>
                    <a:pt x="6982" y="3822"/>
                    <a:pt x="7130" y="3822"/>
                    <a:pt x="7279" y="3822"/>
                  </a:cubicBezTo>
                  <a:cubicBezTo>
                    <a:pt x="10640" y="3822"/>
                    <a:pt x="13712" y="2503"/>
                    <a:pt x="15014" y="471"/>
                  </a:cubicBezTo>
                  <a:cubicBezTo>
                    <a:pt x="15103" y="330"/>
                    <a:pt x="15062" y="141"/>
                    <a:pt x="14917" y="47"/>
                  </a:cubicBezTo>
                  <a:cubicBezTo>
                    <a:pt x="14867" y="15"/>
                    <a:pt x="14810" y="0"/>
                    <a:pt x="14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8303375" y="737513"/>
              <a:ext cx="360625" cy="134575"/>
            </a:xfrm>
            <a:custGeom>
              <a:avLst/>
              <a:gdLst/>
              <a:ahLst/>
              <a:cxnLst/>
              <a:rect l="l" t="t" r="r" b="b"/>
              <a:pathLst>
                <a:path w="14425" h="5383" extrusionOk="0">
                  <a:moveTo>
                    <a:pt x="9954" y="0"/>
                  </a:moveTo>
                  <a:cubicBezTo>
                    <a:pt x="6156" y="0"/>
                    <a:pt x="2353" y="1783"/>
                    <a:pt x="100" y="4897"/>
                  </a:cubicBezTo>
                  <a:cubicBezTo>
                    <a:pt x="0" y="5035"/>
                    <a:pt x="32" y="5224"/>
                    <a:pt x="170" y="5324"/>
                  </a:cubicBezTo>
                  <a:cubicBezTo>
                    <a:pt x="224" y="5365"/>
                    <a:pt x="286" y="5383"/>
                    <a:pt x="348" y="5383"/>
                  </a:cubicBezTo>
                  <a:cubicBezTo>
                    <a:pt x="445" y="5383"/>
                    <a:pt x="538" y="5337"/>
                    <a:pt x="600" y="5255"/>
                  </a:cubicBezTo>
                  <a:cubicBezTo>
                    <a:pt x="2734" y="2302"/>
                    <a:pt x="6339" y="611"/>
                    <a:pt x="9941" y="611"/>
                  </a:cubicBezTo>
                  <a:cubicBezTo>
                    <a:pt x="11309" y="611"/>
                    <a:pt x="12677" y="855"/>
                    <a:pt x="13963" y="1366"/>
                  </a:cubicBezTo>
                  <a:cubicBezTo>
                    <a:pt x="14001" y="1381"/>
                    <a:pt x="14039" y="1388"/>
                    <a:pt x="14078" y="1388"/>
                  </a:cubicBezTo>
                  <a:cubicBezTo>
                    <a:pt x="14200" y="1388"/>
                    <a:pt x="14315" y="1315"/>
                    <a:pt x="14362" y="1194"/>
                  </a:cubicBezTo>
                  <a:cubicBezTo>
                    <a:pt x="14424" y="1036"/>
                    <a:pt x="14349" y="857"/>
                    <a:pt x="14191" y="795"/>
                  </a:cubicBezTo>
                  <a:cubicBezTo>
                    <a:pt x="12836" y="257"/>
                    <a:pt x="11395" y="0"/>
                    <a:pt x="9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8156325" y="511888"/>
              <a:ext cx="567700" cy="85525"/>
            </a:xfrm>
            <a:custGeom>
              <a:avLst/>
              <a:gdLst/>
              <a:ahLst/>
              <a:cxnLst/>
              <a:rect l="l" t="t" r="r" b="b"/>
              <a:pathLst>
                <a:path w="22708" h="3421" extrusionOk="0">
                  <a:moveTo>
                    <a:pt x="349" y="1"/>
                  </a:moveTo>
                  <a:cubicBezTo>
                    <a:pt x="289" y="1"/>
                    <a:pt x="228" y="19"/>
                    <a:pt x="176" y="55"/>
                  </a:cubicBezTo>
                  <a:cubicBezTo>
                    <a:pt x="34" y="152"/>
                    <a:pt x="0" y="342"/>
                    <a:pt x="96" y="483"/>
                  </a:cubicBezTo>
                  <a:cubicBezTo>
                    <a:pt x="1096" y="1929"/>
                    <a:pt x="2807" y="2877"/>
                    <a:pt x="4564" y="2952"/>
                  </a:cubicBezTo>
                  <a:cubicBezTo>
                    <a:pt x="4648" y="2955"/>
                    <a:pt x="4732" y="2957"/>
                    <a:pt x="4816" y="2957"/>
                  </a:cubicBezTo>
                  <a:cubicBezTo>
                    <a:pt x="6173" y="2957"/>
                    <a:pt x="7468" y="2498"/>
                    <a:pt x="8724" y="2053"/>
                  </a:cubicBezTo>
                  <a:cubicBezTo>
                    <a:pt x="9912" y="1633"/>
                    <a:pt x="11142" y="1195"/>
                    <a:pt x="12379" y="1182"/>
                  </a:cubicBezTo>
                  <a:cubicBezTo>
                    <a:pt x="12410" y="1182"/>
                    <a:pt x="12441" y="1181"/>
                    <a:pt x="12472" y="1181"/>
                  </a:cubicBezTo>
                  <a:cubicBezTo>
                    <a:pt x="13938" y="1181"/>
                    <a:pt x="15381" y="1748"/>
                    <a:pt x="16787" y="2294"/>
                  </a:cubicBezTo>
                  <a:cubicBezTo>
                    <a:pt x="18213" y="2849"/>
                    <a:pt x="19680" y="3421"/>
                    <a:pt x="21182" y="3421"/>
                  </a:cubicBezTo>
                  <a:cubicBezTo>
                    <a:pt x="21598" y="3421"/>
                    <a:pt x="22018" y="3376"/>
                    <a:pt x="22439" y="3276"/>
                  </a:cubicBezTo>
                  <a:cubicBezTo>
                    <a:pt x="22604" y="3238"/>
                    <a:pt x="22708" y="3073"/>
                    <a:pt x="22670" y="2907"/>
                  </a:cubicBezTo>
                  <a:cubicBezTo>
                    <a:pt x="22635" y="2767"/>
                    <a:pt x="22510" y="2671"/>
                    <a:pt x="22371" y="2671"/>
                  </a:cubicBezTo>
                  <a:cubicBezTo>
                    <a:pt x="22347" y="2671"/>
                    <a:pt x="22322" y="2674"/>
                    <a:pt x="22298" y="2680"/>
                  </a:cubicBezTo>
                  <a:cubicBezTo>
                    <a:pt x="21922" y="2768"/>
                    <a:pt x="21549" y="2807"/>
                    <a:pt x="21176" y="2807"/>
                  </a:cubicBezTo>
                  <a:cubicBezTo>
                    <a:pt x="19804" y="2807"/>
                    <a:pt x="18437" y="2278"/>
                    <a:pt x="17007" y="1723"/>
                  </a:cubicBezTo>
                  <a:cubicBezTo>
                    <a:pt x="15545" y="1154"/>
                    <a:pt x="14031" y="565"/>
                    <a:pt x="12452" y="565"/>
                  </a:cubicBezTo>
                  <a:cubicBezTo>
                    <a:pt x="12425" y="565"/>
                    <a:pt x="12398" y="565"/>
                    <a:pt x="12371" y="566"/>
                  </a:cubicBezTo>
                  <a:cubicBezTo>
                    <a:pt x="11032" y="586"/>
                    <a:pt x="9754" y="1037"/>
                    <a:pt x="8521" y="1475"/>
                  </a:cubicBezTo>
                  <a:cubicBezTo>
                    <a:pt x="7262" y="1919"/>
                    <a:pt x="6069" y="2344"/>
                    <a:pt x="4821" y="2344"/>
                  </a:cubicBezTo>
                  <a:cubicBezTo>
                    <a:pt x="4744" y="2344"/>
                    <a:pt x="4666" y="2343"/>
                    <a:pt x="4588" y="2339"/>
                  </a:cubicBezTo>
                  <a:cubicBezTo>
                    <a:pt x="3021" y="2270"/>
                    <a:pt x="1495" y="1426"/>
                    <a:pt x="603" y="135"/>
                  </a:cubicBezTo>
                  <a:cubicBezTo>
                    <a:pt x="543" y="47"/>
                    <a:pt x="447" y="1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8145200" y="692538"/>
              <a:ext cx="553075" cy="15425"/>
            </a:xfrm>
            <a:custGeom>
              <a:avLst/>
              <a:gdLst/>
              <a:ahLst/>
              <a:cxnLst/>
              <a:rect l="l" t="t" r="r" b="b"/>
              <a:pathLst>
                <a:path w="22123" h="617" extrusionOk="0">
                  <a:moveTo>
                    <a:pt x="311" y="0"/>
                  </a:moveTo>
                  <a:cubicBezTo>
                    <a:pt x="139" y="0"/>
                    <a:pt x="1" y="138"/>
                    <a:pt x="1" y="307"/>
                  </a:cubicBezTo>
                  <a:cubicBezTo>
                    <a:pt x="1" y="479"/>
                    <a:pt x="139" y="617"/>
                    <a:pt x="311" y="617"/>
                  </a:cubicBezTo>
                  <a:lnTo>
                    <a:pt x="21816" y="617"/>
                  </a:lnTo>
                  <a:cubicBezTo>
                    <a:pt x="21985" y="617"/>
                    <a:pt x="22123" y="479"/>
                    <a:pt x="22123" y="307"/>
                  </a:cubicBezTo>
                  <a:cubicBezTo>
                    <a:pt x="22123" y="138"/>
                    <a:pt x="21985" y="0"/>
                    <a:pt x="21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75;p30"/>
          <p:cNvSpPr/>
          <p:nvPr/>
        </p:nvSpPr>
        <p:spPr>
          <a:xfrm>
            <a:off x="2546200" y="4373475"/>
            <a:ext cx="628150" cy="618600"/>
          </a:xfrm>
          <a:custGeom>
            <a:avLst/>
            <a:gdLst/>
            <a:ahLst/>
            <a:cxnLst/>
            <a:rect l="l" t="t" r="r" b="b"/>
            <a:pathLst>
              <a:path w="25126" h="24744" extrusionOk="0">
                <a:moveTo>
                  <a:pt x="16925" y="0"/>
                </a:moveTo>
                <a:lnTo>
                  <a:pt x="16925" y="0"/>
                </a:lnTo>
                <a:lnTo>
                  <a:pt x="16925" y="0"/>
                </a:lnTo>
                <a:close/>
                <a:moveTo>
                  <a:pt x="8198" y="0"/>
                </a:moveTo>
                <a:lnTo>
                  <a:pt x="8463" y="7102"/>
                </a:lnTo>
                <a:lnTo>
                  <a:pt x="8463" y="7102"/>
                </a:lnTo>
                <a:lnTo>
                  <a:pt x="1513" y="5608"/>
                </a:lnTo>
                <a:lnTo>
                  <a:pt x="6279" y="10881"/>
                </a:lnTo>
                <a:lnTo>
                  <a:pt x="0" y="14201"/>
                </a:lnTo>
                <a:lnTo>
                  <a:pt x="7037" y="15176"/>
                </a:lnTo>
                <a:lnTo>
                  <a:pt x="4360" y="21757"/>
                </a:lnTo>
                <a:lnTo>
                  <a:pt x="10381" y="17979"/>
                </a:lnTo>
                <a:lnTo>
                  <a:pt x="12561" y="24744"/>
                </a:lnTo>
                <a:lnTo>
                  <a:pt x="14742" y="17979"/>
                </a:lnTo>
                <a:lnTo>
                  <a:pt x="20762" y="21757"/>
                </a:lnTo>
                <a:lnTo>
                  <a:pt x="18086" y="15176"/>
                </a:lnTo>
                <a:lnTo>
                  <a:pt x="25125" y="14201"/>
                </a:lnTo>
                <a:lnTo>
                  <a:pt x="18843" y="10881"/>
                </a:lnTo>
                <a:lnTo>
                  <a:pt x="23610" y="5608"/>
                </a:lnTo>
                <a:lnTo>
                  <a:pt x="16660" y="7102"/>
                </a:lnTo>
                <a:lnTo>
                  <a:pt x="16925" y="0"/>
                </a:lnTo>
                <a:lnTo>
                  <a:pt x="12561" y="5608"/>
                </a:lnTo>
                <a:lnTo>
                  <a:pt x="8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>
            <a:off x="3564375" y="462272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>
            <a:off x="2714505" y="1932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>
            <a:off x="1726925" y="2397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>
            <a:off x="6731080" y="2395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0"/>
          <p:cNvSpPr txBox="1">
            <a:spLocks noGrp="1"/>
          </p:cNvSpPr>
          <p:nvPr>
            <p:ph type="ctrTitle"/>
          </p:nvPr>
        </p:nvSpPr>
        <p:spPr>
          <a:xfrm>
            <a:off x="2246800" y="539500"/>
            <a:ext cx="46503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881" name="Google Shape;881;p30"/>
          <p:cNvSpPr/>
          <p:nvPr/>
        </p:nvSpPr>
        <p:spPr>
          <a:xfrm>
            <a:off x="8576138" y="38670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>
            <a:off x="8626480" y="47550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flipH="1">
            <a:off x="8805857" y="3250626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1"/>
          </a:solidFill>
          <a:ln w="714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15_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31"/>
          <p:cNvGrpSpPr/>
          <p:nvPr/>
        </p:nvGrpSpPr>
        <p:grpSpPr>
          <a:xfrm>
            <a:off x="8147225" y="119525"/>
            <a:ext cx="893038" cy="893038"/>
            <a:chOff x="7766650" y="874300"/>
            <a:chExt cx="893038" cy="893038"/>
          </a:xfrm>
        </p:grpSpPr>
        <p:sp>
          <p:nvSpPr>
            <p:cNvPr id="886" name="Google Shape;886;p31"/>
            <p:cNvSpPr/>
            <p:nvPr/>
          </p:nvSpPr>
          <p:spPr>
            <a:xfrm>
              <a:off x="7766650" y="874300"/>
              <a:ext cx="893038" cy="893038"/>
            </a:xfrm>
            <a:custGeom>
              <a:avLst/>
              <a:gdLst/>
              <a:ahLst/>
              <a:cxnLst/>
              <a:rect l="l" t="t" r="r" b="b"/>
              <a:pathLst>
                <a:path w="10440" h="10440" extrusionOk="0">
                  <a:moveTo>
                    <a:pt x="5222" y="1"/>
                  </a:moveTo>
                  <a:cubicBezTo>
                    <a:pt x="2339" y="1"/>
                    <a:pt x="1" y="2336"/>
                    <a:pt x="1" y="5219"/>
                  </a:cubicBezTo>
                  <a:cubicBezTo>
                    <a:pt x="1" y="8101"/>
                    <a:pt x="2339" y="10440"/>
                    <a:pt x="5222" y="10440"/>
                  </a:cubicBezTo>
                  <a:cubicBezTo>
                    <a:pt x="8101" y="10440"/>
                    <a:pt x="10440" y="8101"/>
                    <a:pt x="10440" y="5219"/>
                  </a:cubicBezTo>
                  <a:cubicBezTo>
                    <a:pt x="10440" y="2336"/>
                    <a:pt x="8101" y="1"/>
                    <a:pt x="5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8040118" y="1059064"/>
              <a:ext cx="108721" cy="120868"/>
            </a:xfrm>
            <a:custGeom>
              <a:avLst/>
              <a:gdLst/>
              <a:ahLst/>
              <a:cxnLst/>
              <a:rect l="l" t="t" r="r" b="b"/>
              <a:pathLst>
                <a:path w="1271" h="1413" extrusionOk="0">
                  <a:moveTo>
                    <a:pt x="1040" y="1"/>
                  </a:moveTo>
                  <a:lnTo>
                    <a:pt x="0" y="1212"/>
                  </a:lnTo>
                  <a:lnTo>
                    <a:pt x="231" y="1412"/>
                  </a:lnTo>
                  <a:lnTo>
                    <a:pt x="1271" y="200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8313157" y="1110045"/>
              <a:ext cx="99996" cy="137035"/>
            </a:xfrm>
            <a:custGeom>
              <a:avLst/>
              <a:gdLst/>
              <a:ahLst/>
              <a:cxnLst/>
              <a:rect l="l" t="t" r="r" b="b"/>
              <a:pathLst>
                <a:path w="1169" h="1602" extrusionOk="0">
                  <a:moveTo>
                    <a:pt x="232" y="1"/>
                  </a:moveTo>
                  <a:lnTo>
                    <a:pt x="1" y="203"/>
                  </a:lnTo>
                  <a:cubicBezTo>
                    <a:pt x="366" y="621"/>
                    <a:pt x="666" y="1092"/>
                    <a:pt x="889" y="1602"/>
                  </a:cubicBezTo>
                  <a:lnTo>
                    <a:pt x="1168" y="1481"/>
                  </a:lnTo>
                  <a:cubicBezTo>
                    <a:pt x="935" y="940"/>
                    <a:pt x="617" y="44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8142336" y="1358621"/>
              <a:ext cx="94351" cy="99141"/>
            </a:xfrm>
            <a:custGeom>
              <a:avLst/>
              <a:gdLst/>
              <a:ahLst/>
              <a:cxnLst/>
              <a:rect l="l" t="t" r="r" b="b"/>
              <a:pathLst>
                <a:path w="1103" h="1159" extrusionOk="0">
                  <a:moveTo>
                    <a:pt x="827" y="1"/>
                  </a:moveTo>
                  <a:cubicBezTo>
                    <a:pt x="651" y="373"/>
                    <a:pt x="358" y="690"/>
                    <a:pt x="0" y="893"/>
                  </a:cubicBezTo>
                  <a:lnTo>
                    <a:pt x="148" y="1158"/>
                  </a:lnTo>
                  <a:cubicBezTo>
                    <a:pt x="565" y="928"/>
                    <a:pt x="902" y="559"/>
                    <a:pt x="1102" y="128"/>
                  </a:cubicBezTo>
                  <a:lnTo>
                    <a:pt x="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839187" y="1329794"/>
              <a:ext cx="89047" cy="88192"/>
            </a:xfrm>
            <a:custGeom>
              <a:avLst/>
              <a:gdLst/>
              <a:ahLst/>
              <a:cxnLst/>
              <a:rect l="l" t="t" r="r" b="b"/>
              <a:pathLst>
                <a:path w="1041" h="1031" extrusionOk="0">
                  <a:moveTo>
                    <a:pt x="217" y="1"/>
                  </a:moveTo>
                  <a:lnTo>
                    <a:pt x="0" y="221"/>
                  </a:lnTo>
                  <a:lnTo>
                    <a:pt x="827" y="1031"/>
                  </a:lnTo>
                  <a:lnTo>
                    <a:pt x="1041" y="81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8410073" y="1404641"/>
              <a:ext cx="84086" cy="110261"/>
            </a:xfrm>
            <a:custGeom>
              <a:avLst/>
              <a:gdLst/>
              <a:ahLst/>
              <a:cxnLst/>
              <a:rect l="l" t="t" r="r" b="b"/>
              <a:pathLst>
                <a:path w="983" h="1289" extrusionOk="0">
                  <a:moveTo>
                    <a:pt x="690" y="0"/>
                  </a:moveTo>
                  <a:cubicBezTo>
                    <a:pt x="552" y="407"/>
                    <a:pt x="314" y="776"/>
                    <a:pt x="1" y="1065"/>
                  </a:cubicBezTo>
                  <a:lnTo>
                    <a:pt x="207" y="1289"/>
                  </a:lnTo>
                  <a:cubicBezTo>
                    <a:pt x="562" y="965"/>
                    <a:pt x="827" y="555"/>
                    <a:pt x="983" y="100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8040631" y="1618487"/>
              <a:ext cx="80322" cy="79638"/>
            </a:xfrm>
            <a:custGeom>
              <a:avLst/>
              <a:gdLst/>
              <a:ahLst/>
              <a:cxnLst/>
              <a:rect l="l" t="t" r="r" b="b"/>
              <a:pathLst>
                <a:path w="939" h="931" extrusionOk="0">
                  <a:moveTo>
                    <a:pt x="218" y="1"/>
                  </a:moveTo>
                  <a:lnTo>
                    <a:pt x="1" y="221"/>
                  </a:lnTo>
                  <a:lnTo>
                    <a:pt x="724" y="931"/>
                  </a:lnTo>
                  <a:lnTo>
                    <a:pt x="938" y="71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7951670" y="1017492"/>
              <a:ext cx="68175" cy="91186"/>
            </a:xfrm>
            <a:custGeom>
              <a:avLst/>
              <a:gdLst/>
              <a:ahLst/>
              <a:cxnLst/>
              <a:rect l="l" t="t" r="r" b="b"/>
              <a:pathLst>
                <a:path w="797" h="1066" extrusionOk="0">
                  <a:moveTo>
                    <a:pt x="532" y="1"/>
                  </a:moveTo>
                  <a:lnTo>
                    <a:pt x="1" y="910"/>
                  </a:lnTo>
                  <a:lnTo>
                    <a:pt x="266" y="1065"/>
                  </a:lnTo>
                  <a:lnTo>
                    <a:pt x="796" y="153"/>
                  </a:lnTo>
                  <a:lnTo>
                    <a:pt x="5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8015653" y="1336637"/>
              <a:ext cx="34216" cy="93068"/>
            </a:xfrm>
            <a:custGeom>
              <a:avLst/>
              <a:gdLst/>
              <a:ahLst/>
              <a:cxnLst/>
              <a:rect l="l" t="t" r="r" b="b"/>
              <a:pathLst>
                <a:path w="400" h="1088" extrusionOk="0">
                  <a:moveTo>
                    <a:pt x="348" y="0"/>
                  </a:moveTo>
                  <a:lnTo>
                    <a:pt x="45" y="45"/>
                  </a:lnTo>
                  <a:cubicBezTo>
                    <a:pt x="89" y="365"/>
                    <a:pt x="76" y="703"/>
                    <a:pt x="0" y="1019"/>
                  </a:cubicBezTo>
                  <a:lnTo>
                    <a:pt x="300" y="1088"/>
                  </a:lnTo>
                  <a:cubicBezTo>
                    <a:pt x="383" y="730"/>
                    <a:pt x="399" y="365"/>
                    <a:pt x="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8235745" y="974209"/>
              <a:ext cx="79296" cy="42257"/>
            </a:xfrm>
            <a:custGeom>
              <a:avLst/>
              <a:gdLst/>
              <a:ahLst/>
              <a:cxnLst/>
              <a:rect l="l" t="t" r="r" b="b"/>
              <a:pathLst>
                <a:path w="927" h="494" extrusionOk="0">
                  <a:moveTo>
                    <a:pt x="766" y="0"/>
                  </a:moveTo>
                  <a:cubicBezTo>
                    <a:pt x="494" y="0"/>
                    <a:pt x="221" y="87"/>
                    <a:pt x="0" y="245"/>
                  </a:cubicBezTo>
                  <a:lnTo>
                    <a:pt x="179" y="493"/>
                  </a:lnTo>
                  <a:cubicBezTo>
                    <a:pt x="348" y="373"/>
                    <a:pt x="556" y="310"/>
                    <a:pt x="764" y="310"/>
                  </a:cubicBezTo>
                  <a:cubicBezTo>
                    <a:pt x="806" y="310"/>
                    <a:pt x="848" y="312"/>
                    <a:pt x="889" y="317"/>
                  </a:cubicBezTo>
                  <a:lnTo>
                    <a:pt x="926" y="11"/>
                  </a:lnTo>
                  <a:cubicBezTo>
                    <a:pt x="873" y="4"/>
                    <a:pt x="819" y="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8480557" y="1161283"/>
              <a:ext cx="92212" cy="110860"/>
            </a:xfrm>
            <a:custGeom>
              <a:avLst/>
              <a:gdLst/>
              <a:ahLst/>
              <a:cxnLst/>
              <a:rect l="l" t="t" r="r" b="b"/>
              <a:pathLst>
                <a:path w="1078" h="1296" extrusionOk="0">
                  <a:moveTo>
                    <a:pt x="186" y="1"/>
                  </a:moveTo>
                  <a:lnTo>
                    <a:pt x="0" y="245"/>
                  </a:lnTo>
                  <a:cubicBezTo>
                    <a:pt x="351" y="510"/>
                    <a:pt x="634" y="885"/>
                    <a:pt x="792" y="1295"/>
                  </a:cubicBezTo>
                  <a:lnTo>
                    <a:pt x="1078" y="1185"/>
                  </a:lnTo>
                  <a:cubicBezTo>
                    <a:pt x="899" y="713"/>
                    <a:pt x="589" y="307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8253708" y="1569303"/>
              <a:ext cx="80151" cy="96147"/>
            </a:xfrm>
            <a:custGeom>
              <a:avLst/>
              <a:gdLst/>
              <a:ahLst/>
              <a:cxnLst/>
              <a:rect l="l" t="t" r="r" b="b"/>
              <a:pathLst>
                <a:path w="937" h="1124" extrusionOk="0">
                  <a:moveTo>
                    <a:pt x="658" y="0"/>
                  </a:moveTo>
                  <a:cubicBezTo>
                    <a:pt x="506" y="338"/>
                    <a:pt x="279" y="648"/>
                    <a:pt x="0" y="893"/>
                  </a:cubicBezTo>
                  <a:lnTo>
                    <a:pt x="204" y="1124"/>
                  </a:lnTo>
                  <a:cubicBezTo>
                    <a:pt x="517" y="848"/>
                    <a:pt x="768" y="504"/>
                    <a:pt x="937" y="124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7866901" y="1521572"/>
              <a:ext cx="81605" cy="95206"/>
            </a:xfrm>
            <a:custGeom>
              <a:avLst/>
              <a:gdLst/>
              <a:ahLst/>
              <a:cxnLst/>
              <a:rect l="l" t="t" r="r" b="b"/>
              <a:pathLst>
                <a:path w="954" h="1113" extrusionOk="0">
                  <a:moveTo>
                    <a:pt x="245" y="0"/>
                  </a:moveTo>
                  <a:lnTo>
                    <a:pt x="0" y="186"/>
                  </a:lnTo>
                  <a:lnTo>
                    <a:pt x="709" y="1113"/>
                  </a:lnTo>
                  <a:lnTo>
                    <a:pt x="954" y="927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8163807" y="1190451"/>
              <a:ext cx="64326" cy="69287"/>
            </a:xfrm>
            <a:custGeom>
              <a:avLst/>
              <a:gdLst/>
              <a:ahLst/>
              <a:cxnLst/>
              <a:rect l="l" t="t" r="r" b="b"/>
              <a:pathLst>
                <a:path w="752" h="810" extrusionOk="0">
                  <a:moveTo>
                    <a:pt x="517" y="0"/>
                  </a:moveTo>
                  <a:lnTo>
                    <a:pt x="1" y="614"/>
                  </a:lnTo>
                  <a:lnTo>
                    <a:pt x="235" y="810"/>
                  </a:lnTo>
                  <a:lnTo>
                    <a:pt x="751" y="20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8465160" y="1554847"/>
              <a:ext cx="72538" cy="84086"/>
            </a:xfrm>
            <a:custGeom>
              <a:avLst/>
              <a:gdLst/>
              <a:ahLst/>
              <a:cxnLst/>
              <a:rect l="l" t="t" r="r" b="b"/>
              <a:pathLst>
                <a:path w="848" h="983" extrusionOk="0">
                  <a:moveTo>
                    <a:pt x="549" y="1"/>
                  </a:moveTo>
                  <a:cubicBezTo>
                    <a:pt x="487" y="304"/>
                    <a:pt x="277" y="573"/>
                    <a:pt x="1" y="703"/>
                  </a:cubicBezTo>
                  <a:lnTo>
                    <a:pt x="132" y="983"/>
                  </a:lnTo>
                  <a:cubicBezTo>
                    <a:pt x="497" y="810"/>
                    <a:pt x="769" y="455"/>
                    <a:pt x="848" y="59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31"/>
          <p:cNvSpPr/>
          <p:nvPr/>
        </p:nvSpPr>
        <p:spPr>
          <a:xfrm rot="5400000">
            <a:off x="119500" y="57556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1932038" y="1539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>
            <a:off x="8204105" y="3494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>
            <a:off x="8765938" y="406262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>
            <a:off x="7461975" y="13591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-5400000">
            <a:off x="8372700" y="295572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8860905" y="11173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265763" y="124655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1"/>
          <p:cNvSpPr/>
          <p:nvPr/>
        </p:nvSpPr>
        <p:spPr>
          <a:xfrm>
            <a:off x="1284063" y="1615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1"/>
          <p:cNvSpPr/>
          <p:nvPr/>
        </p:nvSpPr>
        <p:spPr>
          <a:xfrm>
            <a:off x="7648050" y="4768100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1"/>
          <p:cNvSpPr/>
          <p:nvPr/>
        </p:nvSpPr>
        <p:spPr>
          <a:xfrm>
            <a:off x="7698950" y="4995300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1"/>
          <p:cNvSpPr/>
          <p:nvPr/>
        </p:nvSpPr>
        <p:spPr>
          <a:xfrm>
            <a:off x="7922375" y="4857775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1"/>
          <p:cNvSpPr/>
          <p:nvPr/>
        </p:nvSpPr>
        <p:spPr>
          <a:xfrm>
            <a:off x="7736950" y="4752900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31"/>
          <p:cNvSpPr/>
          <p:nvPr/>
        </p:nvSpPr>
        <p:spPr>
          <a:xfrm>
            <a:off x="8053075" y="4695900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1"/>
          <p:cNvSpPr/>
          <p:nvPr/>
        </p:nvSpPr>
        <p:spPr>
          <a:xfrm>
            <a:off x="8126775" y="4972500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1"/>
          <p:cNvSpPr/>
          <p:nvPr/>
        </p:nvSpPr>
        <p:spPr>
          <a:xfrm>
            <a:off x="8300025" y="4862325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1"/>
          <p:cNvSpPr/>
          <p:nvPr/>
        </p:nvSpPr>
        <p:spPr>
          <a:xfrm>
            <a:off x="533088" y="1489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1"/>
          <p:cNvSpPr/>
          <p:nvPr/>
        </p:nvSpPr>
        <p:spPr>
          <a:xfrm>
            <a:off x="-11200" y="4578125"/>
            <a:ext cx="724950" cy="660650"/>
          </a:xfrm>
          <a:custGeom>
            <a:avLst/>
            <a:gdLst/>
            <a:ahLst/>
            <a:cxnLst/>
            <a:rect l="l" t="t" r="r" b="b"/>
            <a:pathLst>
              <a:path w="28998" h="26426" extrusionOk="0">
                <a:moveTo>
                  <a:pt x="14488" y="0"/>
                </a:moveTo>
                <a:cubicBezTo>
                  <a:pt x="11103" y="0"/>
                  <a:pt x="7721" y="1284"/>
                  <a:pt x="5137" y="3853"/>
                </a:cubicBezTo>
                <a:cubicBezTo>
                  <a:pt x="0" y="9020"/>
                  <a:pt x="0" y="17379"/>
                  <a:pt x="5137" y="22546"/>
                </a:cubicBezTo>
                <a:cubicBezTo>
                  <a:pt x="7725" y="25133"/>
                  <a:pt x="11112" y="26425"/>
                  <a:pt x="14503" y="26425"/>
                </a:cubicBezTo>
                <a:cubicBezTo>
                  <a:pt x="17883" y="26425"/>
                  <a:pt x="21266" y="25141"/>
                  <a:pt x="23861" y="22576"/>
                </a:cubicBezTo>
                <a:cubicBezTo>
                  <a:pt x="28998" y="17379"/>
                  <a:pt x="28998" y="9020"/>
                  <a:pt x="23861" y="3853"/>
                </a:cubicBezTo>
                <a:cubicBezTo>
                  <a:pt x="21262" y="1284"/>
                  <a:pt x="17873" y="0"/>
                  <a:pt x="14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1"/>
          <p:cNvSpPr/>
          <p:nvPr/>
        </p:nvSpPr>
        <p:spPr>
          <a:xfrm>
            <a:off x="244750" y="43570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1"/>
          <p:cNvSpPr/>
          <p:nvPr/>
        </p:nvSpPr>
        <p:spPr>
          <a:xfrm>
            <a:off x="98955" y="37722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1"/>
          <p:cNvSpPr/>
          <p:nvPr/>
        </p:nvSpPr>
        <p:spPr>
          <a:xfrm>
            <a:off x="8708105" y="46773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1"/>
          <p:cNvSpPr txBox="1">
            <a:spLocks noGrp="1"/>
          </p:cNvSpPr>
          <p:nvPr>
            <p:ph type="ctrTitle"/>
          </p:nvPr>
        </p:nvSpPr>
        <p:spPr>
          <a:xfrm>
            <a:off x="5274150" y="539500"/>
            <a:ext cx="3156600" cy="4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17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2"/>
          <p:cNvSpPr/>
          <p:nvPr/>
        </p:nvSpPr>
        <p:spPr>
          <a:xfrm>
            <a:off x="486305" y="27543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2"/>
          <p:cNvSpPr/>
          <p:nvPr/>
        </p:nvSpPr>
        <p:spPr>
          <a:xfrm>
            <a:off x="217525" y="117968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2"/>
          <p:cNvSpPr/>
          <p:nvPr/>
        </p:nvSpPr>
        <p:spPr>
          <a:xfrm>
            <a:off x="227025" y="33594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2"/>
          <p:cNvSpPr/>
          <p:nvPr/>
        </p:nvSpPr>
        <p:spPr>
          <a:xfrm>
            <a:off x="2989850" y="48790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2"/>
          <p:cNvSpPr/>
          <p:nvPr/>
        </p:nvSpPr>
        <p:spPr>
          <a:xfrm>
            <a:off x="8515013" y="7256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2"/>
          <p:cNvSpPr/>
          <p:nvPr/>
        </p:nvSpPr>
        <p:spPr>
          <a:xfrm>
            <a:off x="4495988" y="453256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2"/>
          <p:cNvSpPr/>
          <p:nvPr/>
        </p:nvSpPr>
        <p:spPr>
          <a:xfrm>
            <a:off x="7984630" y="27543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2"/>
          <p:cNvSpPr/>
          <p:nvPr/>
        </p:nvSpPr>
        <p:spPr>
          <a:xfrm>
            <a:off x="379025" y="189775"/>
            <a:ext cx="1097063" cy="535840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2"/>
          <p:cNvSpPr/>
          <p:nvPr/>
        </p:nvSpPr>
        <p:spPr>
          <a:xfrm>
            <a:off x="7655480" y="6149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2"/>
          <p:cNvSpPr/>
          <p:nvPr/>
        </p:nvSpPr>
        <p:spPr>
          <a:xfrm rot="10800000">
            <a:off x="8430775" y="4072538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2"/>
          <p:cNvSpPr/>
          <p:nvPr/>
        </p:nvSpPr>
        <p:spPr>
          <a:xfrm rot="10800000">
            <a:off x="8430775" y="3940338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2"/>
          <p:cNvSpPr/>
          <p:nvPr/>
        </p:nvSpPr>
        <p:spPr>
          <a:xfrm rot="5400000">
            <a:off x="8394650" y="143881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2"/>
          <p:cNvSpPr txBox="1">
            <a:spLocks noGrp="1"/>
          </p:cNvSpPr>
          <p:nvPr>
            <p:ph type="ctrTitle"/>
          </p:nvPr>
        </p:nvSpPr>
        <p:spPr>
          <a:xfrm>
            <a:off x="1054475" y="539500"/>
            <a:ext cx="70350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7_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3"/>
          <p:cNvSpPr/>
          <p:nvPr/>
        </p:nvSpPr>
        <p:spPr>
          <a:xfrm flipH="1">
            <a:off x="8186493" y="10519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3"/>
          <p:cNvSpPr/>
          <p:nvPr/>
        </p:nvSpPr>
        <p:spPr>
          <a:xfrm flipH="1">
            <a:off x="8186493" y="11575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3"/>
          <p:cNvSpPr/>
          <p:nvPr/>
        </p:nvSpPr>
        <p:spPr>
          <a:xfrm flipH="1">
            <a:off x="7683568" y="1455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3"/>
          <p:cNvSpPr/>
          <p:nvPr/>
        </p:nvSpPr>
        <p:spPr>
          <a:xfrm flipH="1">
            <a:off x="7838868" y="6672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33"/>
          <p:cNvGrpSpPr/>
          <p:nvPr/>
        </p:nvGrpSpPr>
        <p:grpSpPr>
          <a:xfrm rot="5400000">
            <a:off x="947038" y="107660"/>
            <a:ext cx="384752" cy="1503894"/>
            <a:chOff x="287825" y="1453235"/>
            <a:chExt cx="384752" cy="1503894"/>
          </a:xfrm>
        </p:grpSpPr>
        <p:sp>
          <p:nvSpPr>
            <p:cNvPr id="943" name="Google Shape;943;p33"/>
            <p:cNvSpPr/>
            <p:nvPr/>
          </p:nvSpPr>
          <p:spPr>
            <a:xfrm>
              <a:off x="288200" y="1453235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0" y="15289"/>
                  </a:lnTo>
                  <a:lnTo>
                    <a:pt x="15320" y="15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288200" y="1453235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15320" y="1528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87825" y="2574129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0" y="15320"/>
                  </a:lnTo>
                  <a:lnTo>
                    <a:pt x="15320" y="15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87825" y="2574129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15320" y="1532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89577" y="2198754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0" y="15319"/>
                  </a:lnTo>
                  <a:lnTo>
                    <a:pt x="15320" y="15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287825" y="2198754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15320" y="1531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288950" y="1834754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" y="15290"/>
                  </a:lnTo>
                  <a:lnTo>
                    <a:pt x="15320" y="152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288575" y="1834754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5320" y="1529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3"/>
          <p:cNvSpPr/>
          <p:nvPr/>
        </p:nvSpPr>
        <p:spPr>
          <a:xfrm flipH="1">
            <a:off x="488043" y="3226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rot="-5400000" flipH="1">
            <a:off x="19819" y="1787002"/>
            <a:ext cx="879913" cy="144596"/>
          </a:xfrm>
          <a:custGeom>
            <a:avLst/>
            <a:gdLst/>
            <a:ahLst/>
            <a:cxnLst/>
            <a:rect l="l" t="t" r="r" b="b"/>
            <a:pathLst>
              <a:path w="26031" h="4278" extrusionOk="0">
                <a:moveTo>
                  <a:pt x="7042" y="0"/>
                </a:moveTo>
                <a:cubicBezTo>
                  <a:pt x="6928" y="0"/>
                  <a:pt x="6813" y="42"/>
                  <a:pt x="6723" y="127"/>
                </a:cubicBezTo>
                <a:lnTo>
                  <a:pt x="3602" y="3072"/>
                </a:lnTo>
                <a:lnTo>
                  <a:pt x="661" y="44"/>
                </a:lnTo>
                <a:lnTo>
                  <a:pt x="0" y="685"/>
                </a:lnTo>
                <a:lnTo>
                  <a:pt x="3258" y="4040"/>
                </a:lnTo>
                <a:cubicBezTo>
                  <a:pt x="3348" y="4132"/>
                  <a:pt x="3469" y="4179"/>
                  <a:pt x="3590" y="4179"/>
                </a:cubicBezTo>
                <a:cubicBezTo>
                  <a:pt x="3703" y="4179"/>
                  <a:pt x="3817" y="4137"/>
                  <a:pt x="3906" y="4053"/>
                </a:cubicBezTo>
                <a:lnTo>
                  <a:pt x="7033" y="1102"/>
                </a:lnTo>
                <a:lnTo>
                  <a:pt x="9974" y="4043"/>
                </a:lnTo>
                <a:cubicBezTo>
                  <a:pt x="10063" y="4134"/>
                  <a:pt x="10182" y="4180"/>
                  <a:pt x="10300" y="4180"/>
                </a:cubicBezTo>
                <a:cubicBezTo>
                  <a:pt x="10415" y="4180"/>
                  <a:pt x="10530" y="4137"/>
                  <a:pt x="10619" y="4050"/>
                </a:cubicBezTo>
                <a:lnTo>
                  <a:pt x="13415" y="1340"/>
                </a:lnTo>
                <a:lnTo>
                  <a:pt x="16401" y="4150"/>
                </a:lnTo>
                <a:cubicBezTo>
                  <a:pt x="16491" y="4236"/>
                  <a:pt x="16604" y="4277"/>
                  <a:pt x="16715" y="4277"/>
                </a:cubicBezTo>
                <a:cubicBezTo>
                  <a:pt x="16835" y="4277"/>
                  <a:pt x="16955" y="4229"/>
                  <a:pt x="17049" y="4136"/>
                </a:cubicBezTo>
                <a:lnTo>
                  <a:pt x="19676" y="1422"/>
                </a:lnTo>
                <a:lnTo>
                  <a:pt x="22166" y="4082"/>
                </a:lnTo>
                <a:cubicBezTo>
                  <a:pt x="22249" y="4171"/>
                  <a:pt x="22366" y="4226"/>
                  <a:pt x="22490" y="4229"/>
                </a:cubicBezTo>
                <a:cubicBezTo>
                  <a:pt x="22611" y="4226"/>
                  <a:pt x="22735" y="4185"/>
                  <a:pt x="22821" y="4098"/>
                </a:cubicBezTo>
                <a:lnTo>
                  <a:pt x="26030" y="985"/>
                </a:lnTo>
                <a:lnTo>
                  <a:pt x="25390" y="324"/>
                </a:lnTo>
                <a:lnTo>
                  <a:pt x="22517" y="3110"/>
                </a:lnTo>
                <a:lnTo>
                  <a:pt x="20017" y="437"/>
                </a:lnTo>
                <a:cubicBezTo>
                  <a:pt x="19931" y="348"/>
                  <a:pt x="19810" y="292"/>
                  <a:pt x="19686" y="292"/>
                </a:cubicBezTo>
                <a:cubicBezTo>
                  <a:pt x="19682" y="292"/>
                  <a:pt x="19679" y="292"/>
                  <a:pt x="19675" y="292"/>
                </a:cubicBezTo>
                <a:cubicBezTo>
                  <a:pt x="19549" y="292"/>
                  <a:pt x="19436" y="344"/>
                  <a:pt x="19349" y="434"/>
                </a:cubicBezTo>
                <a:lnTo>
                  <a:pt x="16701" y="3168"/>
                </a:lnTo>
                <a:lnTo>
                  <a:pt x="13725" y="368"/>
                </a:lnTo>
                <a:cubicBezTo>
                  <a:pt x="13636" y="285"/>
                  <a:pt x="13523" y="244"/>
                  <a:pt x="13410" y="244"/>
                </a:cubicBezTo>
                <a:cubicBezTo>
                  <a:pt x="13294" y="244"/>
                  <a:pt x="13178" y="287"/>
                  <a:pt x="13088" y="372"/>
                </a:cubicBezTo>
                <a:lnTo>
                  <a:pt x="10304" y="3072"/>
                </a:lnTo>
                <a:lnTo>
                  <a:pt x="7367" y="135"/>
                </a:lnTo>
                <a:cubicBezTo>
                  <a:pt x="7278" y="45"/>
                  <a:pt x="7160" y="0"/>
                  <a:pt x="70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33"/>
          <p:cNvGrpSpPr/>
          <p:nvPr/>
        </p:nvGrpSpPr>
        <p:grpSpPr>
          <a:xfrm>
            <a:off x="8659250" y="2052825"/>
            <a:ext cx="326775" cy="297750"/>
            <a:chOff x="4745975" y="1614300"/>
            <a:chExt cx="326775" cy="297750"/>
          </a:xfrm>
        </p:grpSpPr>
        <p:sp>
          <p:nvSpPr>
            <p:cNvPr id="954" name="Google Shape;954;p33"/>
            <p:cNvSpPr/>
            <p:nvPr/>
          </p:nvSpPr>
          <p:spPr>
            <a:xfrm>
              <a:off x="4745975" y="161430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834875" y="166882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33"/>
          <p:cNvGrpSpPr/>
          <p:nvPr/>
        </p:nvGrpSpPr>
        <p:grpSpPr>
          <a:xfrm>
            <a:off x="8530460" y="4533309"/>
            <a:ext cx="584375" cy="543000"/>
            <a:chOff x="7955972" y="3811809"/>
            <a:chExt cx="584375" cy="543000"/>
          </a:xfrm>
        </p:grpSpPr>
        <p:sp>
          <p:nvSpPr>
            <p:cNvPr id="957" name="Google Shape;957;p33"/>
            <p:cNvSpPr/>
            <p:nvPr/>
          </p:nvSpPr>
          <p:spPr>
            <a:xfrm>
              <a:off x="7955972" y="3811809"/>
              <a:ext cx="584375" cy="543000"/>
            </a:xfrm>
            <a:custGeom>
              <a:avLst/>
              <a:gdLst/>
              <a:ahLst/>
              <a:cxnLst/>
              <a:rect l="l" t="t" r="r" b="b"/>
              <a:pathLst>
                <a:path w="23375" h="21720" extrusionOk="0">
                  <a:moveTo>
                    <a:pt x="11660" y="0"/>
                  </a:moveTo>
                  <a:cubicBezTo>
                    <a:pt x="6435" y="0"/>
                    <a:pt x="1848" y="3782"/>
                    <a:pt x="973" y="9112"/>
                  </a:cubicBezTo>
                  <a:cubicBezTo>
                    <a:pt x="0" y="15039"/>
                    <a:pt x="4043" y="20632"/>
                    <a:pt x="9940" y="21575"/>
                  </a:cubicBezTo>
                  <a:cubicBezTo>
                    <a:pt x="10537" y="21672"/>
                    <a:pt x="11130" y="21720"/>
                    <a:pt x="11716" y="21720"/>
                  </a:cubicBezTo>
                  <a:cubicBezTo>
                    <a:pt x="16946" y="21720"/>
                    <a:pt x="21558" y="17938"/>
                    <a:pt x="22432" y="12608"/>
                  </a:cubicBezTo>
                  <a:cubicBezTo>
                    <a:pt x="23375" y="6681"/>
                    <a:pt x="19362" y="1088"/>
                    <a:pt x="13435" y="146"/>
                  </a:cubicBezTo>
                  <a:cubicBezTo>
                    <a:pt x="12839" y="48"/>
                    <a:pt x="12246" y="0"/>
                    <a:pt x="1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8066147" y="3901309"/>
              <a:ext cx="365550" cy="362500"/>
            </a:xfrm>
            <a:custGeom>
              <a:avLst/>
              <a:gdLst/>
              <a:ahLst/>
              <a:cxnLst/>
              <a:rect l="l" t="t" r="r" b="b"/>
              <a:pathLst>
                <a:path w="14622" h="14500" extrusionOk="0">
                  <a:moveTo>
                    <a:pt x="7569" y="0"/>
                  </a:moveTo>
                  <a:lnTo>
                    <a:pt x="6141" y="3891"/>
                  </a:lnTo>
                  <a:lnTo>
                    <a:pt x="2736" y="1551"/>
                  </a:lnTo>
                  <a:lnTo>
                    <a:pt x="4135" y="5441"/>
                  </a:lnTo>
                  <a:lnTo>
                    <a:pt x="1" y="5836"/>
                  </a:lnTo>
                  <a:lnTo>
                    <a:pt x="3588" y="7934"/>
                  </a:lnTo>
                  <a:lnTo>
                    <a:pt x="670" y="10882"/>
                  </a:lnTo>
                  <a:lnTo>
                    <a:pt x="670" y="10882"/>
                  </a:lnTo>
                  <a:lnTo>
                    <a:pt x="4773" y="10183"/>
                  </a:lnTo>
                  <a:lnTo>
                    <a:pt x="4439" y="14286"/>
                  </a:lnTo>
                  <a:lnTo>
                    <a:pt x="7113" y="11156"/>
                  </a:lnTo>
                  <a:lnTo>
                    <a:pt x="9515" y="14499"/>
                  </a:lnTo>
                  <a:lnTo>
                    <a:pt x="9515" y="10365"/>
                  </a:lnTo>
                  <a:lnTo>
                    <a:pt x="13527" y="11429"/>
                  </a:lnTo>
                  <a:lnTo>
                    <a:pt x="10882" y="8238"/>
                  </a:lnTo>
                  <a:lnTo>
                    <a:pt x="14621" y="6444"/>
                  </a:lnTo>
                  <a:lnTo>
                    <a:pt x="10548" y="5715"/>
                  </a:lnTo>
                  <a:lnTo>
                    <a:pt x="12281" y="1946"/>
                  </a:lnTo>
                  <a:lnTo>
                    <a:pt x="12281" y="1946"/>
                  </a:lnTo>
                  <a:lnTo>
                    <a:pt x="8694" y="4013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33"/>
          <p:cNvSpPr/>
          <p:nvPr/>
        </p:nvSpPr>
        <p:spPr>
          <a:xfrm>
            <a:off x="301805" y="471438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3"/>
          <p:cNvSpPr/>
          <p:nvPr/>
        </p:nvSpPr>
        <p:spPr>
          <a:xfrm flipH="1">
            <a:off x="6542868" y="183800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3"/>
          <p:cNvSpPr txBox="1">
            <a:spLocks noGrp="1"/>
          </p:cNvSpPr>
          <p:nvPr>
            <p:ph type="ctrTitle"/>
          </p:nvPr>
        </p:nvSpPr>
        <p:spPr>
          <a:xfrm>
            <a:off x="1054475" y="539500"/>
            <a:ext cx="70350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CUSTOM_3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4"/>
          <p:cNvSpPr/>
          <p:nvPr/>
        </p:nvSpPr>
        <p:spPr>
          <a:xfrm>
            <a:off x="414830" y="434431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4"/>
          <p:cNvSpPr/>
          <p:nvPr/>
        </p:nvSpPr>
        <p:spPr>
          <a:xfrm>
            <a:off x="115863" y="1114927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4"/>
          <p:cNvSpPr/>
          <p:nvPr/>
        </p:nvSpPr>
        <p:spPr>
          <a:xfrm flipH="1">
            <a:off x="2693157" y="4729051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4"/>
          <p:cNvSpPr/>
          <p:nvPr/>
        </p:nvSpPr>
        <p:spPr>
          <a:xfrm>
            <a:off x="8140838" y="481618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4"/>
          <p:cNvGrpSpPr/>
          <p:nvPr/>
        </p:nvGrpSpPr>
        <p:grpSpPr>
          <a:xfrm>
            <a:off x="8588288" y="4729050"/>
            <a:ext cx="326775" cy="297750"/>
            <a:chOff x="549838" y="390625"/>
            <a:chExt cx="326775" cy="297750"/>
          </a:xfrm>
        </p:grpSpPr>
        <p:sp>
          <p:nvSpPr>
            <p:cNvPr id="968" name="Google Shape;968;p34"/>
            <p:cNvSpPr/>
            <p:nvPr/>
          </p:nvSpPr>
          <p:spPr>
            <a:xfrm>
              <a:off x="549838" y="390625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38738" y="445150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34"/>
          <p:cNvSpPr/>
          <p:nvPr/>
        </p:nvSpPr>
        <p:spPr>
          <a:xfrm>
            <a:off x="8135450" y="323874"/>
            <a:ext cx="752361" cy="384912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4"/>
          <p:cNvSpPr/>
          <p:nvPr/>
        </p:nvSpPr>
        <p:spPr>
          <a:xfrm>
            <a:off x="466255" y="4262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4"/>
          <p:cNvSpPr/>
          <p:nvPr/>
        </p:nvSpPr>
        <p:spPr>
          <a:xfrm>
            <a:off x="8408163" y="408671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4"/>
          <p:cNvSpPr/>
          <p:nvPr/>
        </p:nvSpPr>
        <p:spPr>
          <a:xfrm>
            <a:off x="1014750" y="4950438"/>
            <a:ext cx="1508650" cy="193050"/>
          </a:xfrm>
          <a:custGeom>
            <a:avLst/>
            <a:gdLst/>
            <a:ahLst/>
            <a:cxnLst/>
            <a:rect l="l" t="t" r="r" b="b"/>
            <a:pathLst>
              <a:path w="60346" h="7722" extrusionOk="0">
                <a:moveTo>
                  <a:pt x="4458" y="1"/>
                </a:moveTo>
                <a:lnTo>
                  <a:pt x="2229" y="3861"/>
                </a:lnTo>
                <a:lnTo>
                  <a:pt x="1" y="7722"/>
                </a:lnTo>
                <a:lnTo>
                  <a:pt x="60346" y="7722"/>
                </a:lnTo>
                <a:lnTo>
                  <a:pt x="58114" y="3861"/>
                </a:lnTo>
                <a:lnTo>
                  <a:pt x="55886" y="1"/>
                </a:lnTo>
                <a:lnTo>
                  <a:pt x="53658" y="3861"/>
                </a:lnTo>
                <a:lnTo>
                  <a:pt x="51588" y="7443"/>
                </a:lnTo>
                <a:lnTo>
                  <a:pt x="49517" y="3861"/>
                </a:lnTo>
                <a:lnTo>
                  <a:pt x="47290" y="1"/>
                </a:lnTo>
                <a:lnTo>
                  <a:pt x="45061" y="3861"/>
                </a:lnTo>
                <a:lnTo>
                  <a:pt x="42991" y="7443"/>
                </a:lnTo>
                <a:lnTo>
                  <a:pt x="40921" y="3861"/>
                </a:lnTo>
                <a:lnTo>
                  <a:pt x="38693" y="1"/>
                </a:lnTo>
                <a:lnTo>
                  <a:pt x="36465" y="3861"/>
                </a:lnTo>
                <a:lnTo>
                  <a:pt x="34395" y="7443"/>
                </a:lnTo>
                <a:lnTo>
                  <a:pt x="32324" y="3861"/>
                </a:lnTo>
                <a:lnTo>
                  <a:pt x="30097" y="1"/>
                </a:lnTo>
                <a:lnTo>
                  <a:pt x="27865" y="3861"/>
                </a:lnTo>
                <a:lnTo>
                  <a:pt x="25798" y="7443"/>
                </a:lnTo>
                <a:lnTo>
                  <a:pt x="23728" y="3861"/>
                </a:lnTo>
                <a:lnTo>
                  <a:pt x="21500" y="1"/>
                </a:lnTo>
                <a:lnTo>
                  <a:pt x="19268" y="3861"/>
                </a:lnTo>
                <a:lnTo>
                  <a:pt x="17202" y="7443"/>
                </a:lnTo>
                <a:lnTo>
                  <a:pt x="15131" y="3861"/>
                </a:lnTo>
                <a:lnTo>
                  <a:pt x="12903" y="1"/>
                </a:lnTo>
                <a:lnTo>
                  <a:pt x="10671" y="3861"/>
                </a:lnTo>
                <a:lnTo>
                  <a:pt x="8680" y="7312"/>
                </a:lnTo>
                <a:lnTo>
                  <a:pt x="6690" y="3861"/>
                </a:lnTo>
                <a:lnTo>
                  <a:pt x="4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4"/>
          <p:cNvSpPr/>
          <p:nvPr/>
        </p:nvSpPr>
        <p:spPr>
          <a:xfrm>
            <a:off x="1484530" y="45713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4"/>
          <p:cNvSpPr/>
          <p:nvPr/>
        </p:nvSpPr>
        <p:spPr>
          <a:xfrm>
            <a:off x="7763888" y="12156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4"/>
          <p:cNvSpPr/>
          <p:nvPr/>
        </p:nvSpPr>
        <p:spPr>
          <a:xfrm>
            <a:off x="561225" y="15523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4"/>
          <p:cNvSpPr/>
          <p:nvPr/>
        </p:nvSpPr>
        <p:spPr>
          <a:xfrm>
            <a:off x="8825800" y="9146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ctrTitle"/>
          </p:nvPr>
        </p:nvSpPr>
        <p:spPr>
          <a:xfrm>
            <a:off x="1054475" y="539500"/>
            <a:ext cx="70350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712350" y="33845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ubTitle" idx="1"/>
          </p:nvPr>
        </p:nvSpPr>
        <p:spPr>
          <a:xfrm>
            <a:off x="709875" y="1232824"/>
            <a:ext cx="7719300" cy="3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901213" y="11692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171248" y="164414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8574700" y="26554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>
            <a:off x="351375" y="5088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585100" y="23862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 rot="10800000">
            <a:off x="8868125" y="0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5" y="9544"/>
                </a:lnTo>
                <a:lnTo>
                  <a:pt x="8269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10800000">
            <a:off x="8602925" y="0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 rot="10800000">
            <a:off x="8336950" y="0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5400000">
            <a:off x="8360613" y="389846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-5400000">
            <a:off x="8512525" y="389846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240450" y="47491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CUSTOM_3_1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5"/>
          <p:cNvSpPr txBox="1">
            <a:spLocks noGrp="1"/>
          </p:cNvSpPr>
          <p:nvPr>
            <p:ph type="ctrTitle"/>
          </p:nvPr>
        </p:nvSpPr>
        <p:spPr>
          <a:xfrm>
            <a:off x="1054475" y="539500"/>
            <a:ext cx="70350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6"/>
          <p:cNvSpPr/>
          <p:nvPr/>
        </p:nvSpPr>
        <p:spPr>
          <a:xfrm>
            <a:off x="6222200" y="230200"/>
            <a:ext cx="628150" cy="618600"/>
          </a:xfrm>
          <a:custGeom>
            <a:avLst/>
            <a:gdLst/>
            <a:ahLst/>
            <a:cxnLst/>
            <a:rect l="l" t="t" r="r" b="b"/>
            <a:pathLst>
              <a:path w="25126" h="24744" extrusionOk="0">
                <a:moveTo>
                  <a:pt x="16925" y="0"/>
                </a:moveTo>
                <a:lnTo>
                  <a:pt x="16925" y="0"/>
                </a:lnTo>
                <a:lnTo>
                  <a:pt x="16925" y="0"/>
                </a:lnTo>
                <a:close/>
                <a:moveTo>
                  <a:pt x="8198" y="0"/>
                </a:moveTo>
                <a:lnTo>
                  <a:pt x="8463" y="7102"/>
                </a:lnTo>
                <a:lnTo>
                  <a:pt x="8463" y="7102"/>
                </a:lnTo>
                <a:lnTo>
                  <a:pt x="1513" y="5608"/>
                </a:lnTo>
                <a:lnTo>
                  <a:pt x="6279" y="10881"/>
                </a:lnTo>
                <a:lnTo>
                  <a:pt x="0" y="14201"/>
                </a:lnTo>
                <a:lnTo>
                  <a:pt x="7037" y="15176"/>
                </a:lnTo>
                <a:lnTo>
                  <a:pt x="4360" y="21757"/>
                </a:lnTo>
                <a:lnTo>
                  <a:pt x="10381" y="17979"/>
                </a:lnTo>
                <a:lnTo>
                  <a:pt x="12561" y="24744"/>
                </a:lnTo>
                <a:lnTo>
                  <a:pt x="14742" y="17979"/>
                </a:lnTo>
                <a:lnTo>
                  <a:pt x="20762" y="21757"/>
                </a:lnTo>
                <a:lnTo>
                  <a:pt x="18086" y="15176"/>
                </a:lnTo>
                <a:lnTo>
                  <a:pt x="25125" y="14201"/>
                </a:lnTo>
                <a:lnTo>
                  <a:pt x="18843" y="10881"/>
                </a:lnTo>
                <a:lnTo>
                  <a:pt x="23610" y="5608"/>
                </a:lnTo>
                <a:lnTo>
                  <a:pt x="16660" y="7102"/>
                </a:lnTo>
                <a:lnTo>
                  <a:pt x="16925" y="0"/>
                </a:lnTo>
                <a:lnTo>
                  <a:pt x="12561" y="5608"/>
                </a:lnTo>
                <a:lnTo>
                  <a:pt x="8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6"/>
          <p:cNvSpPr/>
          <p:nvPr/>
        </p:nvSpPr>
        <p:spPr>
          <a:xfrm>
            <a:off x="2141714" y="719852"/>
            <a:ext cx="540695" cy="540013"/>
          </a:xfrm>
          <a:custGeom>
            <a:avLst/>
            <a:gdLst/>
            <a:ahLst/>
            <a:cxnLst/>
            <a:rect l="l" t="t" r="r" b="b"/>
            <a:pathLst>
              <a:path w="24591" h="24560" extrusionOk="0">
                <a:moveTo>
                  <a:pt x="12310" y="0"/>
                </a:moveTo>
                <a:cubicBezTo>
                  <a:pt x="5532" y="0"/>
                  <a:pt x="30" y="5502"/>
                  <a:pt x="0" y="12280"/>
                </a:cubicBezTo>
                <a:cubicBezTo>
                  <a:pt x="30" y="19058"/>
                  <a:pt x="5532" y="24529"/>
                  <a:pt x="12310" y="24560"/>
                </a:cubicBezTo>
                <a:cubicBezTo>
                  <a:pt x="19089" y="24560"/>
                  <a:pt x="24560" y="19058"/>
                  <a:pt x="24590" y="12280"/>
                </a:cubicBezTo>
                <a:cubicBezTo>
                  <a:pt x="24560" y="5502"/>
                  <a:pt x="19058" y="0"/>
                  <a:pt x="12310" y="0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6"/>
          <p:cNvSpPr/>
          <p:nvPr/>
        </p:nvSpPr>
        <p:spPr>
          <a:xfrm>
            <a:off x="7173975" y="2864985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6"/>
          <p:cNvSpPr/>
          <p:nvPr/>
        </p:nvSpPr>
        <p:spPr>
          <a:xfrm rot="5400000">
            <a:off x="970400" y="133911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6"/>
          <p:cNvSpPr/>
          <p:nvPr/>
        </p:nvSpPr>
        <p:spPr>
          <a:xfrm>
            <a:off x="3817650" y="1110000"/>
            <a:ext cx="1508650" cy="193050"/>
          </a:xfrm>
          <a:custGeom>
            <a:avLst/>
            <a:gdLst/>
            <a:ahLst/>
            <a:cxnLst/>
            <a:rect l="l" t="t" r="r" b="b"/>
            <a:pathLst>
              <a:path w="60346" h="7722" extrusionOk="0">
                <a:moveTo>
                  <a:pt x="4458" y="1"/>
                </a:moveTo>
                <a:lnTo>
                  <a:pt x="2229" y="3861"/>
                </a:lnTo>
                <a:lnTo>
                  <a:pt x="1" y="7722"/>
                </a:lnTo>
                <a:lnTo>
                  <a:pt x="60346" y="7722"/>
                </a:lnTo>
                <a:lnTo>
                  <a:pt x="58114" y="3861"/>
                </a:lnTo>
                <a:lnTo>
                  <a:pt x="55886" y="1"/>
                </a:lnTo>
                <a:lnTo>
                  <a:pt x="53658" y="3861"/>
                </a:lnTo>
                <a:lnTo>
                  <a:pt x="51588" y="7443"/>
                </a:lnTo>
                <a:lnTo>
                  <a:pt x="49517" y="3861"/>
                </a:lnTo>
                <a:lnTo>
                  <a:pt x="47290" y="1"/>
                </a:lnTo>
                <a:lnTo>
                  <a:pt x="45061" y="3861"/>
                </a:lnTo>
                <a:lnTo>
                  <a:pt x="42991" y="7443"/>
                </a:lnTo>
                <a:lnTo>
                  <a:pt x="40921" y="3861"/>
                </a:lnTo>
                <a:lnTo>
                  <a:pt x="38693" y="1"/>
                </a:lnTo>
                <a:lnTo>
                  <a:pt x="36465" y="3861"/>
                </a:lnTo>
                <a:lnTo>
                  <a:pt x="34395" y="7443"/>
                </a:lnTo>
                <a:lnTo>
                  <a:pt x="32324" y="3861"/>
                </a:lnTo>
                <a:lnTo>
                  <a:pt x="30097" y="1"/>
                </a:lnTo>
                <a:lnTo>
                  <a:pt x="27865" y="3861"/>
                </a:lnTo>
                <a:lnTo>
                  <a:pt x="25798" y="7443"/>
                </a:lnTo>
                <a:lnTo>
                  <a:pt x="23728" y="3861"/>
                </a:lnTo>
                <a:lnTo>
                  <a:pt x="21500" y="1"/>
                </a:lnTo>
                <a:lnTo>
                  <a:pt x="19268" y="3861"/>
                </a:lnTo>
                <a:lnTo>
                  <a:pt x="17202" y="7443"/>
                </a:lnTo>
                <a:lnTo>
                  <a:pt x="15131" y="3861"/>
                </a:lnTo>
                <a:lnTo>
                  <a:pt x="12903" y="1"/>
                </a:lnTo>
                <a:lnTo>
                  <a:pt x="10671" y="3861"/>
                </a:lnTo>
                <a:lnTo>
                  <a:pt x="8680" y="7312"/>
                </a:lnTo>
                <a:lnTo>
                  <a:pt x="6690" y="3861"/>
                </a:lnTo>
                <a:lnTo>
                  <a:pt x="4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6"/>
          <p:cNvGrpSpPr/>
          <p:nvPr/>
        </p:nvGrpSpPr>
        <p:grpSpPr>
          <a:xfrm flipH="1">
            <a:off x="7871349" y="4220875"/>
            <a:ext cx="1130650" cy="922625"/>
            <a:chOff x="-3253325" y="4663325"/>
            <a:chExt cx="1130650" cy="922625"/>
          </a:xfrm>
        </p:grpSpPr>
        <p:sp>
          <p:nvSpPr>
            <p:cNvPr id="988" name="Google Shape;988;p36"/>
            <p:cNvSpPr/>
            <p:nvPr/>
          </p:nvSpPr>
          <p:spPr>
            <a:xfrm>
              <a:off x="-2736550" y="4663325"/>
              <a:ext cx="345400" cy="97925"/>
            </a:xfrm>
            <a:custGeom>
              <a:avLst/>
              <a:gdLst/>
              <a:ahLst/>
              <a:cxnLst/>
              <a:rect l="l" t="t" r="r" b="b"/>
              <a:pathLst>
                <a:path w="13816" h="3917" extrusionOk="0">
                  <a:moveTo>
                    <a:pt x="1957" y="0"/>
                  </a:moveTo>
                  <a:cubicBezTo>
                    <a:pt x="882" y="0"/>
                    <a:pt x="1" y="882"/>
                    <a:pt x="1" y="1957"/>
                  </a:cubicBezTo>
                  <a:cubicBezTo>
                    <a:pt x="1" y="3034"/>
                    <a:pt x="882" y="3916"/>
                    <a:pt x="1957" y="3916"/>
                  </a:cubicBezTo>
                  <a:lnTo>
                    <a:pt x="11856" y="3916"/>
                  </a:lnTo>
                  <a:cubicBezTo>
                    <a:pt x="12933" y="3916"/>
                    <a:pt x="13815" y="3034"/>
                    <a:pt x="13815" y="1957"/>
                  </a:cubicBezTo>
                  <a:cubicBezTo>
                    <a:pt x="13815" y="882"/>
                    <a:pt x="12933" y="0"/>
                    <a:pt x="11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-2819025" y="4704550"/>
              <a:ext cx="520600" cy="520625"/>
            </a:xfrm>
            <a:custGeom>
              <a:avLst/>
              <a:gdLst/>
              <a:ahLst/>
              <a:cxnLst/>
              <a:rect l="l" t="t" r="r" b="b"/>
              <a:pathLst>
                <a:path w="20824" h="20825" extrusionOk="0">
                  <a:moveTo>
                    <a:pt x="465" y="1"/>
                  </a:moveTo>
                  <a:cubicBezTo>
                    <a:pt x="211" y="1"/>
                    <a:pt x="1" y="211"/>
                    <a:pt x="1" y="466"/>
                  </a:cubicBezTo>
                  <a:lnTo>
                    <a:pt x="1" y="20356"/>
                  </a:lnTo>
                  <a:cubicBezTo>
                    <a:pt x="1" y="20615"/>
                    <a:pt x="211" y="20825"/>
                    <a:pt x="465" y="20825"/>
                  </a:cubicBezTo>
                  <a:lnTo>
                    <a:pt x="20359" y="20825"/>
                  </a:lnTo>
                  <a:cubicBezTo>
                    <a:pt x="20613" y="20825"/>
                    <a:pt x="20823" y="20615"/>
                    <a:pt x="20823" y="20356"/>
                  </a:cubicBezTo>
                  <a:lnTo>
                    <a:pt x="20823" y="466"/>
                  </a:lnTo>
                  <a:cubicBezTo>
                    <a:pt x="20823" y="211"/>
                    <a:pt x="20613" y="1"/>
                    <a:pt x="20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-2971500" y="4951425"/>
              <a:ext cx="848825" cy="634525"/>
            </a:xfrm>
            <a:custGeom>
              <a:avLst/>
              <a:gdLst/>
              <a:ahLst/>
              <a:cxnLst/>
              <a:rect l="l" t="t" r="r" b="b"/>
              <a:pathLst>
                <a:path w="33953" h="25381" extrusionOk="0">
                  <a:moveTo>
                    <a:pt x="16979" y="0"/>
                  </a:moveTo>
                  <a:cubicBezTo>
                    <a:pt x="13060" y="0"/>
                    <a:pt x="9437" y="1347"/>
                    <a:pt x="6558" y="3596"/>
                  </a:cubicBezTo>
                  <a:cubicBezTo>
                    <a:pt x="6006" y="4027"/>
                    <a:pt x="5483" y="4491"/>
                    <a:pt x="4987" y="4987"/>
                  </a:cubicBezTo>
                  <a:cubicBezTo>
                    <a:pt x="3144" y="6830"/>
                    <a:pt x="1719" y="9090"/>
                    <a:pt x="875" y="11608"/>
                  </a:cubicBezTo>
                  <a:cubicBezTo>
                    <a:pt x="306" y="13295"/>
                    <a:pt x="0" y="15103"/>
                    <a:pt x="0" y="16976"/>
                  </a:cubicBezTo>
                  <a:cubicBezTo>
                    <a:pt x="0" y="18502"/>
                    <a:pt x="207" y="19983"/>
                    <a:pt x="589" y="21392"/>
                  </a:cubicBezTo>
                  <a:cubicBezTo>
                    <a:pt x="975" y="22804"/>
                    <a:pt x="1536" y="24140"/>
                    <a:pt x="2248" y="25380"/>
                  </a:cubicBezTo>
                  <a:lnTo>
                    <a:pt x="31710" y="25380"/>
                  </a:lnTo>
                  <a:cubicBezTo>
                    <a:pt x="33136" y="22897"/>
                    <a:pt x="33953" y="20028"/>
                    <a:pt x="33953" y="16976"/>
                  </a:cubicBezTo>
                  <a:cubicBezTo>
                    <a:pt x="33953" y="14700"/>
                    <a:pt x="33498" y="12527"/>
                    <a:pt x="32678" y="10536"/>
                  </a:cubicBezTo>
                  <a:cubicBezTo>
                    <a:pt x="31813" y="8446"/>
                    <a:pt x="30543" y="6561"/>
                    <a:pt x="28968" y="4987"/>
                  </a:cubicBezTo>
                  <a:cubicBezTo>
                    <a:pt x="28249" y="4264"/>
                    <a:pt x="27460" y="3606"/>
                    <a:pt x="26620" y="3024"/>
                  </a:cubicBezTo>
                  <a:cubicBezTo>
                    <a:pt x="23875" y="1120"/>
                    <a:pt x="20551" y="0"/>
                    <a:pt x="16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-3253325" y="4729000"/>
              <a:ext cx="528350" cy="528375"/>
            </a:xfrm>
            <a:custGeom>
              <a:avLst/>
              <a:gdLst/>
              <a:ahLst/>
              <a:cxnLst/>
              <a:rect l="l" t="t" r="r" b="b"/>
              <a:pathLst>
                <a:path w="21134" h="21135" extrusionOk="0">
                  <a:moveTo>
                    <a:pt x="10566" y="3404"/>
                  </a:moveTo>
                  <a:cubicBezTo>
                    <a:pt x="14521" y="3404"/>
                    <a:pt x="17734" y="6618"/>
                    <a:pt x="17734" y="10568"/>
                  </a:cubicBezTo>
                  <a:cubicBezTo>
                    <a:pt x="17734" y="14518"/>
                    <a:pt x="14521" y="17731"/>
                    <a:pt x="10566" y="17731"/>
                  </a:cubicBezTo>
                  <a:cubicBezTo>
                    <a:pt x="6616" y="17731"/>
                    <a:pt x="3403" y="14518"/>
                    <a:pt x="3403" y="10568"/>
                  </a:cubicBezTo>
                  <a:cubicBezTo>
                    <a:pt x="3403" y="6618"/>
                    <a:pt x="6616" y="3404"/>
                    <a:pt x="10566" y="3404"/>
                  </a:cubicBezTo>
                  <a:close/>
                  <a:moveTo>
                    <a:pt x="10566" y="1"/>
                  </a:moveTo>
                  <a:cubicBezTo>
                    <a:pt x="4743" y="1"/>
                    <a:pt x="0" y="4741"/>
                    <a:pt x="0" y="10568"/>
                  </a:cubicBezTo>
                  <a:cubicBezTo>
                    <a:pt x="0" y="16396"/>
                    <a:pt x="4743" y="21134"/>
                    <a:pt x="10566" y="21134"/>
                  </a:cubicBezTo>
                  <a:cubicBezTo>
                    <a:pt x="16394" y="21134"/>
                    <a:pt x="21134" y="16396"/>
                    <a:pt x="21134" y="10568"/>
                  </a:cubicBezTo>
                  <a:cubicBezTo>
                    <a:pt x="21134" y="4741"/>
                    <a:pt x="16394" y="1"/>
                    <a:pt x="10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-2971500" y="5127150"/>
              <a:ext cx="848825" cy="458800"/>
            </a:xfrm>
            <a:custGeom>
              <a:avLst/>
              <a:gdLst/>
              <a:ahLst/>
              <a:cxnLst/>
              <a:rect l="l" t="t" r="r" b="b"/>
              <a:pathLst>
                <a:path w="33953" h="18352" extrusionOk="0">
                  <a:moveTo>
                    <a:pt x="23830" y="1"/>
                  </a:moveTo>
                  <a:lnTo>
                    <a:pt x="23244" y="1433"/>
                  </a:lnTo>
                  <a:lnTo>
                    <a:pt x="17231" y="16081"/>
                  </a:lnTo>
                  <a:lnTo>
                    <a:pt x="12571" y="3139"/>
                  </a:lnTo>
                  <a:lnTo>
                    <a:pt x="11665" y="621"/>
                  </a:lnTo>
                  <a:lnTo>
                    <a:pt x="10983" y="2322"/>
                  </a:lnTo>
                  <a:lnTo>
                    <a:pt x="5276" y="16498"/>
                  </a:lnTo>
                  <a:lnTo>
                    <a:pt x="875" y="4579"/>
                  </a:lnTo>
                  <a:cubicBezTo>
                    <a:pt x="306" y="6266"/>
                    <a:pt x="0" y="8074"/>
                    <a:pt x="0" y="9947"/>
                  </a:cubicBezTo>
                  <a:cubicBezTo>
                    <a:pt x="0" y="11473"/>
                    <a:pt x="207" y="12954"/>
                    <a:pt x="589" y="14363"/>
                  </a:cubicBezTo>
                  <a:cubicBezTo>
                    <a:pt x="975" y="15775"/>
                    <a:pt x="1536" y="17111"/>
                    <a:pt x="2248" y="18351"/>
                  </a:cubicBezTo>
                  <a:lnTo>
                    <a:pt x="31710" y="18351"/>
                  </a:lnTo>
                  <a:cubicBezTo>
                    <a:pt x="33136" y="15868"/>
                    <a:pt x="33953" y="12999"/>
                    <a:pt x="33953" y="9947"/>
                  </a:cubicBezTo>
                  <a:cubicBezTo>
                    <a:pt x="33953" y="7671"/>
                    <a:pt x="33498" y="5498"/>
                    <a:pt x="32678" y="3507"/>
                  </a:cubicBezTo>
                  <a:lnTo>
                    <a:pt x="28779" y="15052"/>
                  </a:lnTo>
                  <a:lnTo>
                    <a:pt x="24050" y="673"/>
                  </a:lnTo>
                  <a:lnTo>
                    <a:pt x="23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36"/>
          <p:cNvGrpSpPr/>
          <p:nvPr/>
        </p:nvGrpSpPr>
        <p:grpSpPr>
          <a:xfrm>
            <a:off x="419975" y="334263"/>
            <a:ext cx="586500" cy="575700"/>
            <a:chOff x="8137525" y="316438"/>
            <a:chExt cx="586500" cy="575700"/>
          </a:xfrm>
        </p:grpSpPr>
        <p:sp>
          <p:nvSpPr>
            <p:cNvPr id="994" name="Google Shape;994;p36"/>
            <p:cNvSpPr/>
            <p:nvPr/>
          </p:nvSpPr>
          <p:spPr>
            <a:xfrm>
              <a:off x="8137525" y="316438"/>
              <a:ext cx="575750" cy="575700"/>
            </a:xfrm>
            <a:custGeom>
              <a:avLst/>
              <a:gdLst/>
              <a:ahLst/>
              <a:cxnLst/>
              <a:rect l="l" t="t" r="r" b="b"/>
              <a:pathLst>
                <a:path w="23030" h="23028" extrusionOk="0">
                  <a:moveTo>
                    <a:pt x="11515" y="0"/>
                  </a:moveTo>
                  <a:cubicBezTo>
                    <a:pt x="5157" y="0"/>
                    <a:pt x="1" y="5156"/>
                    <a:pt x="1" y="11514"/>
                  </a:cubicBezTo>
                  <a:cubicBezTo>
                    <a:pt x="1" y="17872"/>
                    <a:pt x="5157" y="23028"/>
                    <a:pt x="11515" y="23028"/>
                  </a:cubicBezTo>
                  <a:cubicBezTo>
                    <a:pt x="17873" y="23028"/>
                    <a:pt x="23029" y="17872"/>
                    <a:pt x="23029" y="11514"/>
                  </a:cubicBezTo>
                  <a:cubicBezTo>
                    <a:pt x="23029" y="5156"/>
                    <a:pt x="17873" y="0"/>
                    <a:pt x="11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8244475" y="375188"/>
              <a:ext cx="377600" cy="95575"/>
            </a:xfrm>
            <a:custGeom>
              <a:avLst/>
              <a:gdLst/>
              <a:ahLst/>
              <a:cxnLst/>
              <a:rect l="l" t="t" r="r" b="b"/>
              <a:pathLst>
                <a:path w="15104" h="3823" extrusionOk="0">
                  <a:moveTo>
                    <a:pt x="14754" y="0"/>
                  </a:moveTo>
                  <a:cubicBezTo>
                    <a:pt x="14653" y="0"/>
                    <a:pt x="14554" y="50"/>
                    <a:pt x="14494" y="141"/>
                  </a:cubicBezTo>
                  <a:cubicBezTo>
                    <a:pt x="13304" y="2004"/>
                    <a:pt x="10440" y="3210"/>
                    <a:pt x="7281" y="3210"/>
                  </a:cubicBezTo>
                  <a:cubicBezTo>
                    <a:pt x="7141" y="3210"/>
                    <a:pt x="7000" y="3207"/>
                    <a:pt x="6858" y="3202"/>
                  </a:cubicBezTo>
                  <a:cubicBezTo>
                    <a:pt x="3924" y="3102"/>
                    <a:pt x="1592" y="1980"/>
                    <a:pt x="620" y="203"/>
                  </a:cubicBezTo>
                  <a:cubicBezTo>
                    <a:pt x="564" y="101"/>
                    <a:pt x="459" y="43"/>
                    <a:pt x="352" y="43"/>
                  </a:cubicBezTo>
                  <a:cubicBezTo>
                    <a:pt x="301" y="43"/>
                    <a:pt x="251" y="56"/>
                    <a:pt x="204" y="82"/>
                  </a:cubicBezTo>
                  <a:cubicBezTo>
                    <a:pt x="53" y="161"/>
                    <a:pt x="1" y="347"/>
                    <a:pt x="80" y="499"/>
                  </a:cubicBezTo>
                  <a:cubicBezTo>
                    <a:pt x="1158" y="2465"/>
                    <a:pt x="3683" y="3708"/>
                    <a:pt x="6834" y="3815"/>
                  </a:cubicBezTo>
                  <a:cubicBezTo>
                    <a:pt x="6982" y="3822"/>
                    <a:pt x="7130" y="3822"/>
                    <a:pt x="7279" y="3822"/>
                  </a:cubicBezTo>
                  <a:cubicBezTo>
                    <a:pt x="10640" y="3822"/>
                    <a:pt x="13712" y="2503"/>
                    <a:pt x="15014" y="471"/>
                  </a:cubicBezTo>
                  <a:cubicBezTo>
                    <a:pt x="15103" y="330"/>
                    <a:pt x="15062" y="141"/>
                    <a:pt x="14917" y="47"/>
                  </a:cubicBezTo>
                  <a:cubicBezTo>
                    <a:pt x="14867" y="15"/>
                    <a:pt x="14810" y="0"/>
                    <a:pt x="14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8303375" y="737513"/>
              <a:ext cx="360625" cy="134575"/>
            </a:xfrm>
            <a:custGeom>
              <a:avLst/>
              <a:gdLst/>
              <a:ahLst/>
              <a:cxnLst/>
              <a:rect l="l" t="t" r="r" b="b"/>
              <a:pathLst>
                <a:path w="14425" h="5383" extrusionOk="0">
                  <a:moveTo>
                    <a:pt x="9954" y="0"/>
                  </a:moveTo>
                  <a:cubicBezTo>
                    <a:pt x="6156" y="0"/>
                    <a:pt x="2353" y="1783"/>
                    <a:pt x="100" y="4897"/>
                  </a:cubicBezTo>
                  <a:cubicBezTo>
                    <a:pt x="0" y="5035"/>
                    <a:pt x="32" y="5224"/>
                    <a:pt x="170" y="5324"/>
                  </a:cubicBezTo>
                  <a:cubicBezTo>
                    <a:pt x="224" y="5365"/>
                    <a:pt x="286" y="5383"/>
                    <a:pt x="348" y="5383"/>
                  </a:cubicBezTo>
                  <a:cubicBezTo>
                    <a:pt x="445" y="5383"/>
                    <a:pt x="538" y="5337"/>
                    <a:pt x="600" y="5255"/>
                  </a:cubicBezTo>
                  <a:cubicBezTo>
                    <a:pt x="2734" y="2302"/>
                    <a:pt x="6339" y="611"/>
                    <a:pt x="9941" y="611"/>
                  </a:cubicBezTo>
                  <a:cubicBezTo>
                    <a:pt x="11309" y="611"/>
                    <a:pt x="12677" y="855"/>
                    <a:pt x="13963" y="1366"/>
                  </a:cubicBezTo>
                  <a:cubicBezTo>
                    <a:pt x="14001" y="1381"/>
                    <a:pt x="14039" y="1388"/>
                    <a:pt x="14078" y="1388"/>
                  </a:cubicBezTo>
                  <a:cubicBezTo>
                    <a:pt x="14200" y="1388"/>
                    <a:pt x="14315" y="1315"/>
                    <a:pt x="14362" y="1194"/>
                  </a:cubicBezTo>
                  <a:cubicBezTo>
                    <a:pt x="14424" y="1036"/>
                    <a:pt x="14349" y="857"/>
                    <a:pt x="14191" y="795"/>
                  </a:cubicBezTo>
                  <a:cubicBezTo>
                    <a:pt x="12836" y="257"/>
                    <a:pt x="11395" y="0"/>
                    <a:pt x="9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8156325" y="511888"/>
              <a:ext cx="567700" cy="85525"/>
            </a:xfrm>
            <a:custGeom>
              <a:avLst/>
              <a:gdLst/>
              <a:ahLst/>
              <a:cxnLst/>
              <a:rect l="l" t="t" r="r" b="b"/>
              <a:pathLst>
                <a:path w="22708" h="3421" extrusionOk="0">
                  <a:moveTo>
                    <a:pt x="349" y="1"/>
                  </a:moveTo>
                  <a:cubicBezTo>
                    <a:pt x="289" y="1"/>
                    <a:pt x="228" y="19"/>
                    <a:pt x="176" y="55"/>
                  </a:cubicBezTo>
                  <a:cubicBezTo>
                    <a:pt x="34" y="152"/>
                    <a:pt x="0" y="342"/>
                    <a:pt x="96" y="483"/>
                  </a:cubicBezTo>
                  <a:cubicBezTo>
                    <a:pt x="1096" y="1929"/>
                    <a:pt x="2807" y="2877"/>
                    <a:pt x="4564" y="2952"/>
                  </a:cubicBezTo>
                  <a:cubicBezTo>
                    <a:pt x="4648" y="2955"/>
                    <a:pt x="4732" y="2957"/>
                    <a:pt x="4816" y="2957"/>
                  </a:cubicBezTo>
                  <a:cubicBezTo>
                    <a:pt x="6173" y="2957"/>
                    <a:pt x="7468" y="2498"/>
                    <a:pt x="8724" y="2053"/>
                  </a:cubicBezTo>
                  <a:cubicBezTo>
                    <a:pt x="9912" y="1633"/>
                    <a:pt x="11142" y="1195"/>
                    <a:pt x="12379" y="1182"/>
                  </a:cubicBezTo>
                  <a:cubicBezTo>
                    <a:pt x="12410" y="1182"/>
                    <a:pt x="12441" y="1181"/>
                    <a:pt x="12472" y="1181"/>
                  </a:cubicBezTo>
                  <a:cubicBezTo>
                    <a:pt x="13938" y="1181"/>
                    <a:pt x="15381" y="1748"/>
                    <a:pt x="16787" y="2294"/>
                  </a:cubicBezTo>
                  <a:cubicBezTo>
                    <a:pt x="18213" y="2849"/>
                    <a:pt x="19680" y="3421"/>
                    <a:pt x="21182" y="3421"/>
                  </a:cubicBezTo>
                  <a:cubicBezTo>
                    <a:pt x="21598" y="3421"/>
                    <a:pt x="22018" y="3376"/>
                    <a:pt x="22439" y="3276"/>
                  </a:cubicBezTo>
                  <a:cubicBezTo>
                    <a:pt x="22604" y="3238"/>
                    <a:pt x="22708" y="3073"/>
                    <a:pt x="22670" y="2907"/>
                  </a:cubicBezTo>
                  <a:cubicBezTo>
                    <a:pt x="22635" y="2767"/>
                    <a:pt x="22510" y="2671"/>
                    <a:pt x="22371" y="2671"/>
                  </a:cubicBezTo>
                  <a:cubicBezTo>
                    <a:pt x="22347" y="2671"/>
                    <a:pt x="22322" y="2674"/>
                    <a:pt x="22298" y="2680"/>
                  </a:cubicBezTo>
                  <a:cubicBezTo>
                    <a:pt x="21922" y="2768"/>
                    <a:pt x="21549" y="2807"/>
                    <a:pt x="21176" y="2807"/>
                  </a:cubicBezTo>
                  <a:cubicBezTo>
                    <a:pt x="19804" y="2807"/>
                    <a:pt x="18437" y="2278"/>
                    <a:pt x="17007" y="1723"/>
                  </a:cubicBezTo>
                  <a:cubicBezTo>
                    <a:pt x="15545" y="1154"/>
                    <a:pt x="14031" y="565"/>
                    <a:pt x="12452" y="565"/>
                  </a:cubicBezTo>
                  <a:cubicBezTo>
                    <a:pt x="12425" y="565"/>
                    <a:pt x="12398" y="565"/>
                    <a:pt x="12371" y="566"/>
                  </a:cubicBezTo>
                  <a:cubicBezTo>
                    <a:pt x="11032" y="586"/>
                    <a:pt x="9754" y="1037"/>
                    <a:pt x="8521" y="1475"/>
                  </a:cubicBezTo>
                  <a:cubicBezTo>
                    <a:pt x="7262" y="1919"/>
                    <a:pt x="6069" y="2344"/>
                    <a:pt x="4821" y="2344"/>
                  </a:cubicBezTo>
                  <a:cubicBezTo>
                    <a:pt x="4744" y="2344"/>
                    <a:pt x="4666" y="2343"/>
                    <a:pt x="4588" y="2339"/>
                  </a:cubicBezTo>
                  <a:cubicBezTo>
                    <a:pt x="3021" y="2270"/>
                    <a:pt x="1495" y="1426"/>
                    <a:pt x="603" y="135"/>
                  </a:cubicBezTo>
                  <a:cubicBezTo>
                    <a:pt x="543" y="47"/>
                    <a:pt x="447" y="1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8145200" y="692538"/>
              <a:ext cx="553075" cy="15425"/>
            </a:xfrm>
            <a:custGeom>
              <a:avLst/>
              <a:gdLst/>
              <a:ahLst/>
              <a:cxnLst/>
              <a:rect l="l" t="t" r="r" b="b"/>
              <a:pathLst>
                <a:path w="22123" h="617" extrusionOk="0">
                  <a:moveTo>
                    <a:pt x="311" y="0"/>
                  </a:moveTo>
                  <a:cubicBezTo>
                    <a:pt x="139" y="0"/>
                    <a:pt x="1" y="138"/>
                    <a:pt x="1" y="307"/>
                  </a:cubicBezTo>
                  <a:cubicBezTo>
                    <a:pt x="1" y="479"/>
                    <a:pt x="139" y="617"/>
                    <a:pt x="311" y="617"/>
                  </a:cubicBezTo>
                  <a:lnTo>
                    <a:pt x="21816" y="617"/>
                  </a:lnTo>
                  <a:cubicBezTo>
                    <a:pt x="21985" y="617"/>
                    <a:pt x="22123" y="479"/>
                    <a:pt x="22123" y="307"/>
                  </a:cubicBezTo>
                  <a:cubicBezTo>
                    <a:pt x="22123" y="138"/>
                    <a:pt x="21985" y="0"/>
                    <a:pt x="21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6"/>
          <p:cNvGrpSpPr/>
          <p:nvPr/>
        </p:nvGrpSpPr>
        <p:grpSpPr>
          <a:xfrm>
            <a:off x="7766650" y="334275"/>
            <a:ext cx="893038" cy="893038"/>
            <a:chOff x="7766650" y="874300"/>
            <a:chExt cx="893038" cy="893038"/>
          </a:xfrm>
        </p:grpSpPr>
        <p:sp>
          <p:nvSpPr>
            <p:cNvPr id="1000" name="Google Shape;1000;p36"/>
            <p:cNvSpPr/>
            <p:nvPr/>
          </p:nvSpPr>
          <p:spPr>
            <a:xfrm>
              <a:off x="7766650" y="874300"/>
              <a:ext cx="893038" cy="893038"/>
            </a:xfrm>
            <a:custGeom>
              <a:avLst/>
              <a:gdLst/>
              <a:ahLst/>
              <a:cxnLst/>
              <a:rect l="l" t="t" r="r" b="b"/>
              <a:pathLst>
                <a:path w="10440" h="10440" extrusionOk="0">
                  <a:moveTo>
                    <a:pt x="5222" y="1"/>
                  </a:moveTo>
                  <a:cubicBezTo>
                    <a:pt x="2339" y="1"/>
                    <a:pt x="1" y="2336"/>
                    <a:pt x="1" y="5219"/>
                  </a:cubicBezTo>
                  <a:cubicBezTo>
                    <a:pt x="1" y="8101"/>
                    <a:pt x="2339" y="10440"/>
                    <a:pt x="5222" y="10440"/>
                  </a:cubicBezTo>
                  <a:cubicBezTo>
                    <a:pt x="8101" y="10440"/>
                    <a:pt x="10440" y="8101"/>
                    <a:pt x="10440" y="5219"/>
                  </a:cubicBezTo>
                  <a:cubicBezTo>
                    <a:pt x="10440" y="2336"/>
                    <a:pt x="8101" y="1"/>
                    <a:pt x="5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8040118" y="1059064"/>
              <a:ext cx="108721" cy="120868"/>
            </a:xfrm>
            <a:custGeom>
              <a:avLst/>
              <a:gdLst/>
              <a:ahLst/>
              <a:cxnLst/>
              <a:rect l="l" t="t" r="r" b="b"/>
              <a:pathLst>
                <a:path w="1271" h="1413" extrusionOk="0">
                  <a:moveTo>
                    <a:pt x="1040" y="1"/>
                  </a:moveTo>
                  <a:lnTo>
                    <a:pt x="0" y="1212"/>
                  </a:lnTo>
                  <a:lnTo>
                    <a:pt x="231" y="1412"/>
                  </a:lnTo>
                  <a:lnTo>
                    <a:pt x="1271" y="200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8313157" y="1110045"/>
              <a:ext cx="99996" cy="137035"/>
            </a:xfrm>
            <a:custGeom>
              <a:avLst/>
              <a:gdLst/>
              <a:ahLst/>
              <a:cxnLst/>
              <a:rect l="l" t="t" r="r" b="b"/>
              <a:pathLst>
                <a:path w="1169" h="1602" extrusionOk="0">
                  <a:moveTo>
                    <a:pt x="232" y="1"/>
                  </a:moveTo>
                  <a:lnTo>
                    <a:pt x="1" y="203"/>
                  </a:lnTo>
                  <a:cubicBezTo>
                    <a:pt x="366" y="621"/>
                    <a:pt x="666" y="1092"/>
                    <a:pt x="889" y="1602"/>
                  </a:cubicBezTo>
                  <a:lnTo>
                    <a:pt x="1168" y="1481"/>
                  </a:lnTo>
                  <a:cubicBezTo>
                    <a:pt x="935" y="940"/>
                    <a:pt x="617" y="44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8142336" y="1358621"/>
              <a:ext cx="94351" cy="99141"/>
            </a:xfrm>
            <a:custGeom>
              <a:avLst/>
              <a:gdLst/>
              <a:ahLst/>
              <a:cxnLst/>
              <a:rect l="l" t="t" r="r" b="b"/>
              <a:pathLst>
                <a:path w="1103" h="1159" extrusionOk="0">
                  <a:moveTo>
                    <a:pt x="827" y="1"/>
                  </a:moveTo>
                  <a:cubicBezTo>
                    <a:pt x="651" y="373"/>
                    <a:pt x="358" y="690"/>
                    <a:pt x="0" y="893"/>
                  </a:cubicBezTo>
                  <a:lnTo>
                    <a:pt x="148" y="1158"/>
                  </a:lnTo>
                  <a:cubicBezTo>
                    <a:pt x="565" y="928"/>
                    <a:pt x="902" y="559"/>
                    <a:pt x="1102" y="128"/>
                  </a:cubicBezTo>
                  <a:lnTo>
                    <a:pt x="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7839187" y="1329794"/>
              <a:ext cx="89047" cy="88192"/>
            </a:xfrm>
            <a:custGeom>
              <a:avLst/>
              <a:gdLst/>
              <a:ahLst/>
              <a:cxnLst/>
              <a:rect l="l" t="t" r="r" b="b"/>
              <a:pathLst>
                <a:path w="1041" h="1031" extrusionOk="0">
                  <a:moveTo>
                    <a:pt x="217" y="1"/>
                  </a:moveTo>
                  <a:lnTo>
                    <a:pt x="0" y="221"/>
                  </a:lnTo>
                  <a:lnTo>
                    <a:pt x="827" y="1031"/>
                  </a:lnTo>
                  <a:lnTo>
                    <a:pt x="1041" y="813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8410073" y="1404641"/>
              <a:ext cx="84086" cy="110261"/>
            </a:xfrm>
            <a:custGeom>
              <a:avLst/>
              <a:gdLst/>
              <a:ahLst/>
              <a:cxnLst/>
              <a:rect l="l" t="t" r="r" b="b"/>
              <a:pathLst>
                <a:path w="983" h="1289" extrusionOk="0">
                  <a:moveTo>
                    <a:pt x="690" y="0"/>
                  </a:moveTo>
                  <a:cubicBezTo>
                    <a:pt x="552" y="407"/>
                    <a:pt x="314" y="776"/>
                    <a:pt x="1" y="1065"/>
                  </a:cubicBezTo>
                  <a:lnTo>
                    <a:pt x="207" y="1289"/>
                  </a:lnTo>
                  <a:cubicBezTo>
                    <a:pt x="562" y="965"/>
                    <a:pt x="827" y="555"/>
                    <a:pt x="983" y="100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8040631" y="1618487"/>
              <a:ext cx="80322" cy="79638"/>
            </a:xfrm>
            <a:custGeom>
              <a:avLst/>
              <a:gdLst/>
              <a:ahLst/>
              <a:cxnLst/>
              <a:rect l="l" t="t" r="r" b="b"/>
              <a:pathLst>
                <a:path w="939" h="931" extrusionOk="0">
                  <a:moveTo>
                    <a:pt x="218" y="1"/>
                  </a:moveTo>
                  <a:lnTo>
                    <a:pt x="1" y="221"/>
                  </a:lnTo>
                  <a:lnTo>
                    <a:pt x="724" y="931"/>
                  </a:lnTo>
                  <a:lnTo>
                    <a:pt x="938" y="71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7951670" y="1017492"/>
              <a:ext cx="68175" cy="91186"/>
            </a:xfrm>
            <a:custGeom>
              <a:avLst/>
              <a:gdLst/>
              <a:ahLst/>
              <a:cxnLst/>
              <a:rect l="l" t="t" r="r" b="b"/>
              <a:pathLst>
                <a:path w="797" h="1066" extrusionOk="0">
                  <a:moveTo>
                    <a:pt x="532" y="1"/>
                  </a:moveTo>
                  <a:lnTo>
                    <a:pt x="1" y="910"/>
                  </a:lnTo>
                  <a:lnTo>
                    <a:pt x="266" y="1065"/>
                  </a:lnTo>
                  <a:lnTo>
                    <a:pt x="796" y="153"/>
                  </a:lnTo>
                  <a:lnTo>
                    <a:pt x="5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8015653" y="1336637"/>
              <a:ext cx="34216" cy="93068"/>
            </a:xfrm>
            <a:custGeom>
              <a:avLst/>
              <a:gdLst/>
              <a:ahLst/>
              <a:cxnLst/>
              <a:rect l="l" t="t" r="r" b="b"/>
              <a:pathLst>
                <a:path w="400" h="1088" extrusionOk="0">
                  <a:moveTo>
                    <a:pt x="348" y="0"/>
                  </a:moveTo>
                  <a:lnTo>
                    <a:pt x="45" y="45"/>
                  </a:lnTo>
                  <a:cubicBezTo>
                    <a:pt x="89" y="365"/>
                    <a:pt x="76" y="703"/>
                    <a:pt x="0" y="1019"/>
                  </a:cubicBezTo>
                  <a:lnTo>
                    <a:pt x="300" y="1088"/>
                  </a:lnTo>
                  <a:cubicBezTo>
                    <a:pt x="383" y="730"/>
                    <a:pt x="399" y="365"/>
                    <a:pt x="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8235745" y="974209"/>
              <a:ext cx="79296" cy="42257"/>
            </a:xfrm>
            <a:custGeom>
              <a:avLst/>
              <a:gdLst/>
              <a:ahLst/>
              <a:cxnLst/>
              <a:rect l="l" t="t" r="r" b="b"/>
              <a:pathLst>
                <a:path w="927" h="494" extrusionOk="0">
                  <a:moveTo>
                    <a:pt x="766" y="0"/>
                  </a:moveTo>
                  <a:cubicBezTo>
                    <a:pt x="494" y="0"/>
                    <a:pt x="221" y="87"/>
                    <a:pt x="0" y="245"/>
                  </a:cubicBezTo>
                  <a:lnTo>
                    <a:pt x="179" y="493"/>
                  </a:lnTo>
                  <a:cubicBezTo>
                    <a:pt x="348" y="373"/>
                    <a:pt x="556" y="310"/>
                    <a:pt x="764" y="310"/>
                  </a:cubicBezTo>
                  <a:cubicBezTo>
                    <a:pt x="806" y="310"/>
                    <a:pt x="848" y="312"/>
                    <a:pt x="889" y="317"/>
                  </a:cubicBezTo>
                  <a:lnTo>
                    <a:pt x="926" y="11"/>
                  </a:lnTo>
                  <a:cubicBezTo>
                    <a:pt x="873" y="4"/>
                    <a:pt x="819" y="0"/>
                    <a:pt x="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8480557" y="1161283"/>
              <a:ext cx="92212" cy="110860"/>
            </a:xfrm>
            <a:custGeom>
              <a:avLst/>
              <a:gdLst/>
              <a:ahLst/>
              <a:cxnLst/>
              <a:rect l="l" t="t" r="r" b="b"/>
              <a:pathLst>
                <a:path w="1078" h="1296" extrusionOk="0">
                  <a:moveTo>
                    <a:pt x="186" y="1"/>
                  </a:moveTo>
                  <a:lnTo>
                    <a:pt x="0" y="245"/>
                  </a:lnTo>
                  <a:cubicBezTo>
                    <a:pt x="351" y="510"/>
                    <a:pt x="634" y="885"/>
                    <a:pt x="792" y="1295"/>
                  </a:cubicBezTo>
                  <a:lnTo>
                    <a:pt x="1078" y="1185"/>
                  </a:lnTo>
                  <a:cubicBezTo>
                    <a:pt x="899" y="713"/>
                    <a:pt x="589" y="307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8253708" y="1569303"/>
              <a:ext cx="80151" cy="96147"/>
            </a:xfrm>
            <a:custGeom>
              <a:avLst/>
              <a:gdLst/>
              <a:ahLst/>
              <a:cxnLst/>
              <a:rect l="l" t="t" r="r" b="b"/>
              <a:pathLst>
                <a:path w="937" h="1124" extrusionOk="0">
                  <a:moveTo>
                    <a:pt x="658" y="0"/>
                  </a:moveTo>
                  <a:cubicBezTo>
                    <a:pt x="506" y="338"/>
                    <a:pt x="279" y="648"/>
                    <a:pt x="0" y="893"/>
                  </a:cubicBezTo>
                  <a:lnTo>
                    <a:pt x="204" y="1124"/>
                  </a:lnTo>
                  <a:cubicBezTo>
                    <a:pt x="517" y="848"/>
                    <a:pt x="768" y="504"/>
                    <a:pt x="937" y="124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7866901" y="1521572"/>
              <a:ext cx="81605" cy="95206"/>
            </a:xfrm>
            <a:custGeom>
              <a:avLst/>
              <a:gdLst/>
              <a:ahLst/>
              <a:cxnLst/>
              <a:rect l="l" t="t" r="r" b="b"/>
              <a:pathLst>
                <a:path w="954" h="1113" extrusionOk="0">
                  <a:moveTo>
                    <a:pt x="245" y="0"/>
                  </a:moveTo>
                  <a:lnTo>
                    <a:pt x="0" y="186"/>
                  </a:lnTo>
                  <a:lnTo>
                    <a:pt x="709" y="1113"/>
                  </a:lnTo>
                  <a:lnTo>
                    <a:pt x="954" y="927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8163807" y="1190451"/>
              <a:ext cx="64326" cy="69287"/>
            </a:xfrm>
            <a:custGeom>
              <a:avLst/>
              <a:gdLst/>
              <a:ahLst/>
              <a:cxnLst/>
              <a:rect l="l" t="t" r="r" b="b"/>
              <a:pathLst>
                <a:path w="752" h="810" extrusionOk="0">
                  <a:moveTo>
                    <a:pt x="517" y="0"/>
                  </a:moveTo>
                  <a:lnTo>
                    <a:pt x="1" y="614"/>
                  </a:lnTo>
                  <a:lnTo>
                    <a:pt x="235" y="810"/>
                  </a:lnTo>
                  <a:lnTo>
                    <a:pt x="751" y="20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8465160" y="1554847"/>
              <a:ext cx="72538" cy="84086"/>
            </a:xfrm>
            <a:custGeom>
              <a:avLst/>
              <a:gdLst/>
              <a:ahLst/>
              <a:cxnLst/>
              <a:rect l="l" t="t" r="r" b="b"/>
              <a:pathLst>
                <a:path w="848" h="983" extrusionOk="0">
                  <a:moveTo>
                    <a:pt x="549" y="1"/>
                  </a:moveTo>
                  <a:cubicBezTo>
                    <a:pt x="487" y="304"/>
                    <a:pt x="277" y="573"/>
                    <a:pt x="1" y="703"/>
                  </a:cubicBezTo>
                  <a:lnTo>
                    <a:pt x="132" y="983"/>
                  </a:lnTo>
                  <a:cubicBezTo>
                    <a:pt x="497" y="810"/>
                    <a:pt x="769" y="455"/>
                    <a:pt x="848" y="59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36"/>
          <p:cNvSpPr/>
          <p:nvPr/>
        </p:nvSpPr>
        <p:spPr>
          <a:xfrm>
            <a:off x="3627913" y="1381450"/>
            <a:ext cx="1888175" cy="15450"/>
          </a:xfrm>
          <a:custGeom>
            <a:avLst/>
            <a:gdLst/>
            <a:ahLst/>
            <a:cxnLst/>
            <a:rect l="l" t="t" r="r" b="b"/>
            <a:pathLst>
              <a:path w="75527" h="618" extrusionOk="0">
                <a:moveTo>
                  <a:pt x="307" y="1"/>
                </a:moveTo>
                <a:cubicBezTo>
                  <a:pt x="138" y="1"/>
                  <a:pt x="0" y="138"/>
                  <a:pt x="0" y="307"/>
                </a:cubicBezTo>
                <a:cubicBezTo>
                  <a:pt x="0" y="479"/>
                  <a:pt x="138" y="617"/>
                  <a:pt x="307" y="617"/>
                </a:cubicBezTo>
                <a:lnTo>
                  <a:pt x="75220" y="617"/>
                </a:lnTo>
                <a:cubicBezTo>
                  <a:pt x="75393" y="617"/>
                  <a:pt x="75527" y="479"/>
                  <a:pt x="75527" y="307"/>
                </a:cubicBezTo>
                <a:cubicBezTo>
                  <a:pt x="75527" y="138"/>
                  <a:pt x="75393" y="1"/>
                  <a:pt x="752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6"/>
          <p:cNvSpPr/>
          <p:nvPr/>
        </p:nvSpPr>
        <p:spPr>
          <a:xfrm flipH="1">
            <a:off x="7452387" y="4416052"/>
            <a:ext cx="879913" cy="144596"/>
          </a:xfrm>
          <a:custGeom>
            <a:avLst/>
            <a:gdLst/>
            <a:ahLst/>
            <a:cxnLst/>
            <a:rect l="l" t="t" r="r" b="b"/>
            <a:pathLst>
              <a:path w="26031" h="4278" extrusionOk="0">
                <a:moveTo>
                  <a:pt x="7042" y="0"/>
                </a:moveTo>
                <a:cubicBezTo>
                  <a:pt x="6928" y="0"/>
                  <a:pt x="6813" y="42"/>
                  <a:pt x="6723" y="127"/>
                </a:cubicBezTo>
                <a:lnTo>
                  <a:pt x="3602" y="3072"/>
                </a:lnTo>
                <a:lnTo>
                  <a:pt x="661" y="44"/>
                </a:lnTo>
                <a:lnTo>
                  <a:pt x="0" y="685"/>
                </a:lnTo>
                <a:lnTo>
                  <a:pt x="3258" y="4040"/>
                </a:lnTo>
                <a:cubicBezTo>
                  <a:pt x="3348" y="4132"/>
                  <a:pt x="3469" y="4179"/>
                  <a:pt x="3590" y="4179"/>
                </a:cubicBezTo>
                <a:cubicBezTo>
                  <a:pt x="3703" y="4179"/>
                  <a:pt x="3817" y="4137"/>
                  <a:pt x="3906" y="4053"/>
                </a:cubicBezTo>
                <a:lnTo>
                  <a:pt x="7033" y="1102"/>
                </a:lnTo>
                <a:lnTo>
                  <a:pt x="9974" y="4043"/>
                </a:lnTo>
                <a:cubicBezTo>
                  <a:pt x="10063" y="4134"/>
                  <a:pt x="10182" y="4180"/>
                  <a:pt x="10300" y="4180"/>
                </a:cubicBezTo>
                <a:cubicBezTo>
                  <a:pt x="10415" y="4180"/>
                  <a:pt x="10530" y="4137"/>
                  <a:pt x="10619" y="4050"/>
                </a:cubicBezTo>
                <a:lnTo>
                  <a:pt x="13415" y="1340"/>
                </a:lnTo>
                <a:lnTo>
                  <a:pt x="16401" y="4150"/>
                </a:lnTo>
                <a:cubicBezTo>
                  <a:pt x="16491" y="4236"/>
                  <a:pt x="16604" y="4277"/>
                  <a:pt x="16715" y="4277"/>
                </a:cubicBezTo>
                <a:cubicBezTo>
                  <a:pt x="16835" y="4277"/>
                  <a:pt x="16955" y="4229"/>
                  <a:pt x="17049" y="4136"/>
                </a:cubicBezTo>
                <a:lnTo>
                  <a:pt x="19676" y="1422"/>
                </a:lnTo>
                <a:lnTo>
                  <a:pt x="22166" y="4082"/>
                </a:lnTo>
                <a:cubicBezTo>
                  <a:pt x="22249" y="4171"/>
                  <a:pt x="22366" y="4226"/>
                  <a:pt x="22490" y="4229"/>
                </a:cubicBezTo>
                <a:cubicBezTo>
                  <a:pt x="22611" y="4226"/>
                  <a:pt x="22735" y="4185"/>
                  <a:pt x="22821" y="4098"/>
                </a:cubicBezTo>
                <a:lnTo>
                  <a:pt x="26030" y="985"/>
                </a:lnTo>
                <a:lnTo>
                  <a:pt x="25390" y="324"/>
                </a:lnTo>
                <a:lnTo>
                  <a:pt x="22517" y="3110"/>
                </a:lnTo>
                <a:lnTo>
                  <a:pt x="20017" y="437"/>
                </a:lnTo>
                <a:cubicBezTo>
                  <a:pt x="19931" y="348"/>
                  <a:pt x="19810" y="292"/>
                  <a:pt x="19686" y="292"/>
                </a:cubicBezTo>
                <a:cubicBezTo>
                  <a:pt x="19682" y="292"/>
                  <a:pt x="19679" y="292"/>
                  <a:pt x="19675" y="292"/>
                </a:cubicBezTo>
                <a:cubicBezTo>
                  <a:pt x="19549" y="292"/>
                  <a:pt x="19436" y="344"/>
                  <a:pt x="19349" y="434"/>
                </a:cubicBezTo>
                <a:lnTo>
                  <a:pt x="16701" y="3168"/>
                </a:lnTo>
                <a:lnTo>
                  <a:pt x="13725" y="368"/>
                </a:lnTo>
                <a:cubicBezTo>
                  <a:pt x="13636" y="285"/>
                  <a:pt x="13523" y="244"/>
                  <a:pt x="13410" y="244"/>
                </a:cubicBezTo>
                <a:cubicBezTo>
                  <a:pt x="13294" y="244"/>
                  <a:pt x="13178" y="287"/>
                  <a:pt x="13088" y="372"/>
                </a:cubicBezTo>
                <a:lnTo>
                  <a:pt x="10304" y="3072"/>
                </a:lnTo>
                <a:lnTo>
                  <a:pt x="7367" y="135"/>
                </a:lnTo>
                <a:cubicBezTo>
                  <a:pt x="7278" y="45"/>
                  <a:pt x="7160" y="0"/>
                  <a:pt x="70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 rot="548526" flipH="1">
            <a:off x="8222803" y="3819512"/>
            <a:ext cx="112982" cy="390709"/>
          </a:xfrm>
          <a:custGeom>
            <a:avLst/>
            <a:gdLst/>
            <a:ahLst/>
            <a:cxnLst/>
            <a:rect l="l" t="t" r="r" b="b"/>
            <a:pathLst>
              <a:path w="8086" h="29515" fill="none" extrusionOk="0">
                <a:moveTo>
                  <a:pt x="8086" y="1"/>
                </a:moveTo>
                <a:cubicBezTo>
                  <a:pt x="8086" y="1"/>
                  <a:pt x="0" y="6262"/>
                  <a:pt x="426" y="29515"/>
                </a:cubicBezTo>
              </a:path>
            </a:pathLst>
          </a:custGeom>
          <a:noFill/>
          <a:ln w="235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6"/>
          <p:cNvSpPr/>
          <p:nvPr/>
        </p:nvSpPr>
        <p:spPr>
          <a:xfrm rot="1110959" flipH="1">
            <a:off x="8114787" y="3431502"/>
            <a:ext cx="171592" cy="317195"/>
          </a:xfrm>
          <a:custGeom>
            <a:avLst/>
            <a:gdLst/>
            <a:ahLst/>
            <a:cxnLst/>
            <a:rect l="l" t="t" r="r" b="b"/>
            <a:pathLst>
              <a:path w="12280" h="22700" extrusionOk="0">
                <a:moveTo>
                  <a:pt x="7695" y="0"/>
                </a:moveTo>
                <a:cubicBezTo>
                  <a:pt x="6011" y="0"/>
                  <a:pt x="4435" y="1059"/>
                  <a:pt x="3860" y="2760"/>
                </a:cubicBezTo>
                <a:lnTo>
                  <a:pt x="0" y="21818"/>
                </a:lnTo>
                <a:lnTo>
                  <a:pt x="2462" y="22700"/>
                </a:lnTo>
                <a:lnTo>
                  <a:pt x="11490" y="5466"/>
                </a:lnTo>
                <a:cubicBezTo>
                  <a:pt x="12280" y="3338"/>
                  <a:pt x="11186" y="998"/>
                  <a:pt x="9058" y="238"/>
                </a:cubicBezTo>
                <a:cubicBezTo>
                  <a:pt x="8607" y="77"/>
                  <a:pt x="8147" y="0"/>
                  <a:pt x="7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6"/>
          <p:cNvSpPr/>
          <p:nvPr/>
        </p:nvSpPr>
        <p:spPr>
          <a:xfrm rot="1110959" flipH="1">
            <a:off x="8153824" y="3689738"/>
            <a:ext cx="170754" cy="316356"/>
          </a:xfrm>
          <a:custGeom>
            <a:avLst/>
            <a:gdLst/>
            <a:ahLst/>
            <a:cxnLst/>
            <a:rect l="l" t="t" r="r" b="b"/>
            <a:pathLst>
              <a:path w="12220" h="22640" extrusionOk="0">
                <a:moveTo>
                  <a:pt x="9787" y="0"/>
                </a:moveTo>
                <a:lnTo>
                  <a:pt x="760" y="17235"/>
                </a:lnTo>
                <a:cubicBezTo>
                  <a:pt x="0" y="19332"/>
                  <a:pt x="1094" y="21672"/>
                  <a:pt x="3222" y="22402"/>
                </a:cubicBezTo>
                <a:cubicBezTo>
                  <a:pt x="3668" y="22563"/>
                  <a:pt x="4123" y="22640"/>
                  <a:pt x="4571" y="22640"/>
                </a:cubicBezTo>
                <a:cubicBezTo>
                  <a:pt x="6231" y="22640"/>
                  <a:pt x="7791" y="21591"/>
                  <a:pt x="8389" y="19940"/>
                </a:cubicBezTo>
                <a:lnTo>
                  <a:pt x="12219" y="882"/>
                </a:lnTo>
                <a:lnTo>
                  <a:pt x="9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6"/>
          <p:cNvSpPr/>
          <p:nvPr/>
        </p:nvSpPr>
        <p:spPr>
          <a:xfrm rot="1110959" flipH="1">
            <a:off x="7942875" y="3661116"/>
            <a:ext cx="322393" cy="170922"/>
          </a:xfrm>
          <a:custGeom>
            <a:avLst/>
            <a:gdLst/>
            <a:ahLst/>
            <a:cxnLst/>
            <a:rect l="l" t="t" r="r" b="b"/>
            <a:pathLst>
              <a:path w="23072" h="12232" extrusionOk="0">
                <a:moveTo>
                  <a:pt x="943" y="0"/>
                </a:moveTo>
                <a:lnTo>
                  <a:pt x="1" y="2402"/>
                </a:lnTo>
                <a:lnTo>
                  <a:pt x="16962" y="11916"/>
                </a:lnTo>
                <a:cubicBezTo>
                  <a:pt x="17465" y="12130"/>
                  <a:pt x="17987" y="12231"/>
                  <a:pt x="18502" y="12231"/>
                </a:cubicBezTo>
                <a:cubicBezTo>
                  <a:pt x="20103" y="12231"/>
                  <a:pt x="21629" y="11253"/>
                  <a:pt x="22250" y="9666"/>
                </a:cubicBezTo>
                <a:cubicBezTo>
                  <a:pt x="23071" y="7539"/>
                  <a:pt x="22007" y="5168"/>
                  <a:pt x="19880" y="4408"/>
                </a:cubicBezTo>
                <a:lnTo>
                  <a:pt x="9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6"/>
          <p:cNvSpPr/>
          <p:nvPr/>
        </p:nvSpPr>
        <p:spPr>
          <a:xfrm rot="1110959" flipH="1">
            <a:off x="8177759" y="3631923"/>
            <a:ext cx="325788" cy="156389"/>
          </a:xfrm>
          <a:custGeom>
            <a:avLst/>
            <a:gdLst/>
            <a:ahLst/>
            <a:cxnLst/>
            <a:rect l="l" t="t" r="r" b="b"/>
            <a:pathLst>
              <a:path w="23315" h="11192" extrusionOk="0">
                <a:moveTo>
                  <a:pt x="4529" y="0"/>
                </a:moveTo>
                <a:cubicBezTo>
                  <a:pt x="2826" y="0"/>
                  <a:pt x="1227" y="1083"/>
                  <a:pt x="670" y="2803"/>
                </a:cubicBezTo>
                <a:cubicBezTo>
                  <a:pt x="1" y="4961"/>
                  <a:pt x="1186" y="7240"/>
                  <a:pt x="3345" y="7909"/>
                </a:cubicBezTo>
                <a:lnTo>
                  <a:pt x="22524" y="11192"/>
                </a:lnTo>
                <a:lnTo>
                  <a:pt x="23314" y="8760"/>
                </a:lnTo>
                <a:lnTo>
                  <a:pt x="5837" y="219"/>
                </a:lnTo>
                <a:cubicBezTo>
                  <a:pt x="5405" y="71"/>
                  <a:pt x="4963" y="0"/>
                  <a:pt x="45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6"/>
          <p:cNvSpPr/>
          <p:nvPr/>
        </p:nvSpPr>
        <p:spPr>
          <a:xfrm rot="1110959" flipH="1">
            <a:off x="8210908" y="3496019"/>
            <a:ext cx="194117" cy="305094"/>
          </a:xfrm>
          <a:custGeom>
            <a:avLst/>
            <a:gdLst/>
            <a:ahLst/>
            <a:cxnLst/>
            <a:rect l="l" t="t" r="r" b="b"/>
            <a:pathLst>
              <a:path w="13892" h="21834" extrusionOk="0">
                <a:moveTo>
                  <a:pt x="4563" y="1"/>
                </a:moveTo>
                <a:cubicBezTo>
                  <a:pt x="3972" y="1"/>
                  <a:pt x="3370" y="131"/>
                  <a:pt x="2797" y="404"/>
                </a:cubicBezTo>
                <a:cubicBezTo>
                  <a:pt x="851" y="1316"/>
                  <a:pt x="0" y="3626"/>
                  <a:pt x="821" y="5602"/>
                </a:cubicBezTo>
                <a:lnTo>
                  <a:pt x="11581" y="21833"/>
                </a:lnTo>
                <a:lnTo>
                  <a:pt x="13891" y="20709"/>
                </a:lnTo>
                <a:lnTo>
                  <a:pt x="8116" y="2137"/>
                </a:lnTo>
                <a:cubicBezTo>
                  <a:pt x="7383" y="778"/>
                  <a:pt x="6006" y="1"/>
                  <a:pt x="45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6"/>
          <p:cNvSpPr/>
          <p:nvPr/>
        </p:nvSpPr>
        <p:spPr>
          <a:xfrm rot="1110959" flipH="1">
            <a:off x="8031434" y="3656157"/>
            <a:ext cx="197513" cy="308363"/>
          </a:xfrm>
          <a:custGeom>
            <a:avLst/>
            <a:gdLst/>
            <a:ahLst/>
            <a:cxnLst/>
            <a:rect l="l" t="t" r="r" b="b"/>
            <a:pathLst>
              <a:path w="14135" h="22068" extrusionOk="0">
                <a:moveTo>
                  <a:pt x="2341" y="0"/>
                </a:moveTo>
                <a:lnTo>
                  <a:pt x="0" y="1094"/>
                </a:lnTo>
                <a:lnTo>
                  <a:pt x="5806" y="19666"/>
                </a:lnTo>
                <a:cubicBezTo>
                  <a:pt x="6466" y="21186"/>
                  <a:pt x="7941" y="22067"/>
                  <a:pt x="9490" y="22067"/>
                </a:cubicBezTo>
                <a:cubicBezTo>
                  <a:pt x="10078" y="22067"/>
                  <a:pt x="10677" y="21940"/>
                  <a:pt x="11246" y="21672"/>
                </a:cubicBezTo>
                <a:cubicBezTo>
                  <a:pt x="13283" y="20699"/>
                  <a:pt x="14134" y="18237"/>
                  <a:pt x="13101" y="16201"/>
                </a:cubicBezTo>
                <a:lnTo>
                  <a:pt x="23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6"/>
          <p:cNvSpPr/>
          <p:nvPr/>
        </p:nvSpPr>
        <p:spPr>
          <a:xfrm rot="1110959" flipH="1">
            <a:off x="7976344" y="3551301"/>
            <a:ext cx="319416" cy="182142"/>
          </a:xfrm>
          <a:custGeom>
            <a:avLst/>
            <a:gdLst/>
            <a:ahLst/>
            <a:cxnLst/>
            <a:rect l="l" t="t" r="r" b="b"/>
            <a:pathLst>
              <a:path w="22859" h="13035" extrusionOk="0">
                <a:moveTo>
                  <a:pt x="18234" y="0"/>
                </a:moveTo>
                <a:cubicBezTo>
                  <a:pt x="17656" y="0"/>
                  <a:pt x="17067" y="125"/>
                  <a:pt x="16506" y="390"/>
                </a:cubicBezTo>
                <a:lnTo>
                  <a:pt x="1" y="10694"/>
                </a:lnTo>
                <a:lnTo>
                  <a:pt x="1034" y="13034"/>
                </a:lnTo>
                <a:lnTo>
                  <a:pt x="19758" y="7806"/>
                </a:lnTo>
                <a:cubicBezTo>
                  <a:pt x="21855" y="6925"/>
                  <a:pt x="22858" y="4493"/>
                  <a:pt x="21916" y="2426"/>
                </a:cubicBezTo>
                <a:cubicBezTo>
                  <a:pt x="21252" y="899"/>
                  <a:pt x="19782" y="0"/>
                  <a:pt x="182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6"/>
          <p:cNvSpPr/>
          <p:nvPr/>
        </p:nvSpPr>
        <p:spPr>
          <a:xfrm rot="1110959" flipH="1">
            <a:off x="8143779" y="3719435"/>
            <a:ext cx="313044" cy="195641"/>
          </a:xfrm>
          <a:custGeom>
            <a:avLst/>
            <a:gdLst/>
            <a:ahLst/>
            <a:cxnLst/>
            <a:rect l="l" t="t" r="r" b="b"/>
            <a:pathLst>
              <a:path w="22403" h="14001" extrusionOk="0">
                <a:moveTo>
                  <a:pt x="21187" y="0"/>
                </a:moveTo>
                <a:lnTo>
                  <a:pt x="2797" y="6353"/>
                </a:lnTo>
                <a:cubicBezTo>
                  <a:pt x="791" y="7356"/>
                  <a:pt x="1" y="9788"/>
                  <a:pt x="1034" y="11794"/>
                </a:cubicBezTo>
                <a:cubicBezTo>
                  <a:pt x="1734" y="13193"/>
                  <a:pt x="3143" y="14000"/>
                  <a:pt x="4612" y="14000"/>
                </a:cubicBezTo>
                <a:cubicBezTo>
                  <a:pt x="5249" y="14000"/>
                  <a:pt x="5898" y="13848"/>
                  <a:pt x="6506" y="13526"/>
                </a:cubicBezTo>
                <a:lnTo>
                  <a:pt x="22403" y="2310"/>
                </a:lnTo>
                <a:lnTo>
                  <a:pt x="211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rot="1110959" flipH="1">
            <a:off x="8108629" y="3625163"/>
            <a:ext cx="213652" cy="211556"/>
          </a:xfrm>
          <a:custGeom>
            <a:avLst/>
            <a:gdLst/>
            <a:ahLst/>
            <a:cxnLst/>
            <a:rect l="l" t="t" r="r" b="b"/>
            <a:pathLst>
              <a:path w="15290" h="15140" extrusionOk="0">
                <a:moveTo>
                  <a:pt x="7622" y="1"/>
                </a:moveTo>
                <a:cubicBezTo>
                  <a:pt x="7584" y="1"/>
                  <a:pt x="7546" y="1"/>
                  <a:pt x="7508" y="2"/>
                </a:cubicBezTo>
                <a:cubicBezTo>
                  <a:pt x="3344" y="63"/>
                  <a:pt x="1" y="3528"/>
                  <a:pt x="92" y="7692"/>
                </a:cubicBezTo>
                <a:cubicBezTo>
                  <a:pt x="152" y="11849"/>
                  <a:pt x="3555" y="15140"/>
                  <a:pt x="7669" y="15140"/>
                </a:cubicBezTo>
                <a:cubicBezTo>
                  <a:pt x="7707" y="15140"/>
                  <a:pt x="7744" y="15139"/>
                  <a:pt x="7782" y="15139"/>
                </a:cubicBezTo>
                <a:cubicBezTo>
                  <a:pt x="11946" y="15048"/>
                  <a:pt x="15290" y="11613"/>
                  <a:pt x="15199" y="7449"/>
                </a:cubicBezTo>
                <a:cubicBezTo>
                  <a:pt x="15138" y="3292"/>
                  <a:pt x="11765" y="1"/>
                  <a:pt x="76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 rot="1110959" flipH="1">
            <a:off x="8145830" y="3670134"/>
            <a:ext cx="145462" cy="123790"/>
          </a:xfrm>
          <a:custGeom>
            <a:avLst/>
            <a:gdLst/>
            <a:ahLst/>
            <a:cxnLst/>
            <a:rect l="l" t="t" r="r" b="b"/>
            <a:pathLst>
              <a:path w="10410" h="8859" extrusionOk="0">
                <a:moveTo>
                  <a:pt x="5417" y="0"/>
                </a:moveTo>
                <a:cubicBezTo>
                  <a:pt x="2360" y="0"/>
                  <a:pt x="1" y="3273"/>
                  <a:pt x="1443" y="6341"/>
                </a:cubicBezTo>
                <a:cubicBezTo>
                  <a:pt x="2253" y="8034"/>
                  <a:pt x="3842" y="8859"/>
                  <a:pt x="5428" y="8859"/>
                </a:cubicBezTo>
                <a:cubicBezTo>
                  <a:pt x="7175" y="8859"/>
                  <a:pt x="8919" y="7859"/>
                  <a:pt x="9620" y="5916"/>
                </a:cubicBezTo>
                <a:cubicBezTo>
                  <a:pt x="10410" y="3606"/>
                  <a:pt x="9224" y="1083"/>
                  <a:pt x="6914" y="262"/>
                </a:cubicBezTo>
                <a:cubicBezTo>
                  <a:pt x="6406" y="83"/>
                  <a:pt x="5903" y="0"/>
                  <a:pt x="5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rot="1110959" flipH="1">
            <a:off x="8176015" y="3696775"/>
            <a:ext cx="82261" cy="69895"/>
          </a:xfrm>
          <a:custGeom>
            <a:avLst/>
            <a:gdLst/>
            <a:ahLst/>
            <a:cxnLst/>
            <a:rect l="l" t="t" r="r" b="b"/>
            <a:pathLst>
              <a:path w="5887" h="5002" extrusionOk="0">
                <a:moveTo>
                  <a:pt x="3070" y="1"/>
                </a:moveTo>
                <a:cubicBezTo>
                  <a:pt x="1338" y="1"/>
                  <a:pt x="1" y="1847"/>
                  <a:pt x="841" y="3581"/>
                </a:cubicBezTo>
                <a:cubicBezTo>
                  <a:pt x="1290" y="4535"/>
                  <a:pt x="2179" y="5001"/>
                  <a:pt x="3069" y="5001"/>
                </a:cubicBezTo>
                <a:cubicBezTo>
                  <a:pt x="4050" y="5001"/>
                  <a:pt x="5033" y="4436"/>
                  <a:pt x="5431" y="3337"/>
                </a:cubicBezTo>
                <a:cubicBezTo>
                  <a:pt x="5887" y="2030"/>
                  <a:pt x="5188" y="602"/>
                  <a:pt x="3911" y="146"/>
                </a:cubicBezTo>
                <a:cubicBezTo>
                  <a:pt x="3626" y="47"/>
                  <a:pt x="3343" y="1"/>
                  <a:pt x="30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>
            <a:off x="8259879" y="4189762"/>
            <a:ext cx="94720" cy="59574"/>
          </a:xfrm>
          <a:custGeom>
            <a:avLst/>
            <a:gdLst/>
            <a:ahLst/>
            <a:cxnLst/>
            <a:rect l="l" t="t" r="r" b="b"/>
            <a:pathLst>
              <a:path w="6779" h="1794" extrusionOk="0">
                <a:moveTo>
                  <a:pt x="3374" y="0"/>
                </a:moveTo>
                <a:cubicBezTo>
                  <a:pt x="1520" y="0"/>
                  <a:pt x="0" y="395"/>
                  <a:pt x="0" y="912"/>
                </a:cubicBezTo>
                <a:cubicBezTo>
                  <a:pt x="0" y="1398"/>
                  <a:pt x="1520" y="1793"/>
                  <a:pt x="3374" y="1793"/>
                </a:cubicBezTo>
                <a:cubicBezTo>
                  <a:pt x="5259" y="1793"/>
                  <a:pt x="6778" y="1398"/>
                  <a:pt x="6778" y="912"/>
                </a:cubicBezTo>
                <a:cubicBezTo>
                  <a:pt x="6778" y="395"/>
                  <a:pt x="5259" y="0"/>
                  <a:pt x="3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6563" y="3260288"/>
            <a:ext cx="384125" cy="1509150"/>
            <a:chOff x="374788" y="1509250"/>
            <a:chExt cx="384125" cy="1509150"/>
          </a:xfrm>
        </p:grpSpPr>
        <p:sp>
          <p:nvSpPr>
            <p:cNvPr id="1031" name="Google Shape;1031;p36"/>
            <p:cNvSpPr/>
            <p:nvPr/>
          </p:nvSpPr>
          <p:spPr>
            <a:xfrm>
              <a:off x="375163" y="1509250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0" y="15289"/>
                  </a:lnTo>
                  <a:lnTo>
                    <a:pt x="15320" y="15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75163" y="1509250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15320" y="1528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74788" y="2635400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0" y="15320"/>
                  </a:lnTo>
                  <a:lnTo>
                    <a:pt x="15320" y="15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374788" y="2635400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15320" y="1532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74788" y="2260025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0" y="15319"/>
                  </a:lnTo>
                  <a:lnTo>
                    <a:pt x="15320" y="15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74788" y="2260025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15320" y="1531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75913" y="1896025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" y="15290"/>
                  </a:lnTo>
                  <a:lnTo>
                    <a:pt x="15320" y="152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75538" y="1896025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5320" y="1529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36"/>
          <p:cNvSpPr/>
          <p:nvPr/>
        </p:nvSpPr>
        <p:spPr>
          <a:xfrm rot="-5400000">
            <a:off x="1100925" y="27731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6"/>
          <p:cNvSpPr/>
          <p:nvPr/>
        </p:nvSpPr>
        <p:spPr>
          <a:xfrm>
            <a:off x="1735568" y="2442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6"/>
          <p:cNvSpPr/>
          <p:nvPr/>
        </p:nvSpPr>
        <p:spPr>
          <a:xfrm>
            <a:off x="463518" y="23544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6"/>
          <p:cNvSpPr/>
          <p:nvPr/>
        </p:nvSpPr>
        <p:spPr>
          <a:xfrm>
            <a:off x="1836730" y="47694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6"/>
          <p:cNvSpPr/>
          <p:nvPr/>
        </p:nvSpPr>
        <p:spPr>
          <a:xfrm>
            <a:off x="5210518" y="2442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6"/>
          <p:cNvSpPr/>
          <p:nvPr/>
        </p:nvSpPr>
        <p:spPr>
          <a:xfrm>
            <a:off x="1294338" y="41344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5" name="Google Shape;1045;p36"/>
          <p:cNvGrpSpPr/>
          <p:nvPr/>
        </p:nvGrpSpPr>
        <p:grpSpPr>
          <a:xfrm>
            <a:off x="2016100" y="3769200"/>
            <a:ext cx="327550" cy="326775"/>
            <a:chOff x="1559075" y="1307663"/>
            <a:chExt cx="327550" cy="326775"/>
          </a:xfrm>
        </p:grpSpPr>
        <p:sp>
          <p:nvSpPr>
            <p:cNvPr id="1046" name="Google Shape;1046;p36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" name="Google Shape;1048;p36"/>
          <p:cNvSpPr/>
          <p:nvPr/>
        </p:nvSpPr>
        <p:spPr>
          <a:xfrm>
            <a:off x="8602793" y="16637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6"/>
          <p:cNvSpPr/>
          <p:nvPr/>
        </p:nvSpPr>
        <p:spPr>
          <a:xfrm>
            <a:off x="3627913" y="42435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6"/>
          <p:cNvSpPr/>
          <p:nvPr/>
        </p:nvSpPr>
        <p:spPr>
          <a:xfrm>
            <a:off x="6697438" y="13369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6"/>
          <p:cNvSpPr/>
          <p:nvPr/>
        </p:nvSpPr>
        <p:spPr>
          <a:xfrm>
            <a:off x="7496668" y="18297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6"/>
          <p:cNvSpPr/>
          <p:nvPr/>
        </p:nvSpPr>
        <p:spPr>
          <a:xfrm>
            <a:off x="4330600" y="4719150"/>
            <a:ext cx="879926" cy="450175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6"/>
          <p:cNvSpPr/>
          <p:nvPr/>
        </p:nvSpPr>
        <p:spPr>
          <a:xfrm>
            <a:off x="6381318" y="47056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6"/>
          <p:cNvSpPr/>
          <p:nvPr/>
        </p:nvSpPr>
        <p:spPr>
          <a:xfrm>
            <a:off x="3314513" y="471982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6"/>
          <p:cNvSpPr txBox="1">
            <a:spLocks noGrp="1"/>
          </p:cNvSpPr>
          <p:nvPr>
            <p:ph type="ctrTitle"/>
          </p:nvPr>
        </p:nvSpPr>
        <p:spPr>
          <a:xfrm>
            <a:off x="2128650" y="1742550"/>
            <a:ext cx="4886700" cy="1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Yeseva One"/>
              <a:buNone/>
              <a:defRPr sz="61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56" name="Google Shape;1056;p36"/>
          <p:cNvSpPr txBox="1">
            <a:spLocks noGrp="1"/>
          </p:cNvSpPr>
          <p:nvPr>
            <p:ph type="subTitle" idx="1"/>
          </p:nvPr>
        </p:nvSpPr>
        <p:spPr>
          <a:xfrm>
            <a:off x="2508000" y="3746588"/>
            <a:ext cx="4128000" cy="3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7"/>
          <p:cNvSpPr txBox="1">
            <a:spLocks noGrp="1"/>
          </p:cNvSpPr>
          <p:nvPr>
            <p:ph type="ctrTitle"/>
          </p:nvPr>
        </p:nvSpPr>
        <p:spPr>
          <a:xfrm>
            <a:off x="5910475" y="1491213"/>
            <a:ext cx="2268900" cy="1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59" name="Google Shape;1059;p37"/>
          <p:cNvSpPr txBox="1">
            <a:spLocks noGrp="1"/>
          </p:cNvSpPr>
          <p:nvPr>
            <p:ph type="subTitle" idx="1"/>
          </p:nvPr>
        </p:nvSpPr>
        <p:spPr>
          <a:xfrm>
            <a:off x="5910475" y="2894138"/>
            <a:ext cx="2268900" cy="14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4500700" y="4768100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4551600" y="4995300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4775025" y="4857775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4589600" y="4752900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4905725" y="4695900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4979425" y="4972500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5152675" y="4862325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2588525" y="15962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221400" y="714588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9" name="Google Shape;1069;p37"/>
          <p:cNvGrpSpPr/>
          <p:nvPr/>
        </p:nvGrpSpPr>
        <p:grpSpPr>
          <a:xfrm>
            <a:off x="183400" y="4728313"/>
            <a:ext cx="327550" cy="326775"/>
            <a:chOff x="1559075" y="1307663"/>
            <a:chExt cx="327550" cy="326775"/>
          </a:xfrm>
        </p:grpSpPr>
        <p:sp>
          <p:nvSpPr>
            <p:cNvPr id="1070" name="Google Shape;1070;p37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37"/>
          <p:cNvSpPr/>
          <p:nvPr/>
        </p:nvSpPr>
        <p:spPr>
          <a:xfrm>
            <a:off x="1421988" y="48326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6722375" y="2548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8741675" y="2834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283475" y="36457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2912375" y="48268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 txBox="1">
            <a:spLocks noGrp="1"/>
          </p:cNvSpPr>
          <p:nvPr>
            <p:ph type="ctrTitle"/>
          </p:nvPr>
        </p:nvSpPr>
        <p:spPr>
          <a:xfrm>
            <a:off x="1300763" y="3808100"/>
            <a:ext cx="24183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9" name="Google Shape;1079;p38"/>
          <p:cNvSpPr txBox="1">
            <a:spLocks noGrp="1"/>
          </p:cNvSpPr>
          <p:nvPr>
            <p:ph type="subTitle" idx="1"/>
          </p:nvPr>
        </p:nvSpPr>
        <p:spPr>
          <a:xfrm>
            <a:off x="4080938" y="3808100"/>
            <a:ext cx="37623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2768463" y="1959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6646350" y="1959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36025" y="2808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344363" y="14481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4522375" y="306738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8"/>
          <p:cNvSpPr/>
          <p:nvPr/>
        </p:nvSpPr>
        <p:spPr>
          <a:xfrm>
            <a:off x="372913" y="30917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8"/>
          <p:cNvSpPr/>
          <p:nvPr/>
        </p:nvSpPr>
        <p:spPr>
          <a:xfrm>
            <a:off x="288400" y="47727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9"/>
          <p:cNvSpPr txBox="1">
            <a:spLocks noGrp="1"/>
          </p:cNvSpPr>
          <p:nvPr>
            <p:ph type="ctrTitle"/>
          </p:nvPr>
        </p:nvSpPr>
        <p:spPr>
          <a:xfrm>
            <a:off x="937825" y="760625"/>
            <a:ext cx="2731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89" name="Google Shape;1089;p39"/>
          <p:cNvSpPr txBox="1">
            <a:spLocks noGrp="1"/>
          </p:cNvSpPr>
          <p:nvPr>
            <p:ph type="subTitle" idx="1"/>
          </p:nvPr>
        </p:nvSpPr>
        <p:spPr>
          <a:xfrm>
            <a:off x="937825" y="1541675"/>
            <a:ext cx="2731200" cy="7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39"/>
          <p:cNvSpPr/>
          <p:nvPr/>
        </p:nvSpPr>
        <p:spPr>
          <a:xfrm>
            <a:off x="2149338" y="2233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9"/>
          <p:cNvSpPr/>
          <p:nvPr/>
        </p:nvSpPr>
        <p:spPr>
          <a:xfrm>
            <a:off x="250000" y="20990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2" name="Google Shape;1092;p39"/>
          <p:cNvGrpSpPr/>
          <p:nvPr/>
        </p:nvGrpSpPr>
        <p:grpSpPr>
          <a:xfrm>
            <a:off x="8636738" y="2475363"/>
            <a:ext cx="327550" cy="326775"/>
            <a:chOff x="1559075" y="1307663"/>
            <a:chExt cx="327550" cy="326775"/>
          </a:xfrm>
        </p:grpSpPr>
        <p:sp>
          <p:nvSpPr>
            <p:cNvPr id="1093" name="Google Shape;1093;p39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9"/>
          <p:cNvSpPr/>
          <p:nvPr/>
        </p:nvSpPr>
        <p:spPr>
          <a:xfrm>
            <a:off x="5436338" y="2456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9"/>
          <p:cNvSpPr/>
          <p:nvPr/>
        </p:nvSpPr>
        <p:spPr>
          <a:xfrm>
            <a:off x="6241525" y="47034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9"/>
          <p:cNvSpPr/>
          <p:nvPr/>
        </p:nvSpPr>
        <p:spPr>
          <a:xfrm>
            <a:off x="239050" y="14573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9"/>
          <p:cNvSpPr/>
          <p:nvPr/>
        </p:nvSpPr>
        <p:spPr>
          <a:xfrm>
            <a:off x="4784200" y="4771538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9"/>
          <p:cNvSpPr/>
          <p:nvPr/>
        </p:nvSpPr>
        <p:spPr>
          <a:xfrm>
            <a:off x="8636738" y="2233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9"/>
          <p:cNvSpPr/>
          <p:nvPr/>
        </p:nvSpPr>
        <p:spPr>
          <a:xfrm rot="5400000">
            <a:off x="189925" y="4739535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9"/>
          <p:cNvSpPr/>
          <p:nvPr/>
        </p:nvSpPr>
        <p:spPr>
          <a:xfrm>
            <a:off x="3641200" y="933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8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2"/>
          <p:cNvSpPr txBox="1">
            <a:spLocks noGrp="1"/>
          </p:cNvSpPr>
          <p:nvPr>
            <p:ph type="subTitle" idx="1"/>
          </p:nvPr>
        </p:nvSpPr>
        <p:spPr>
          <a:xfrm>
            <a:off x="714850" y="1812250"/>
            <a:ext cx="3673200" cy="27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68" name="Google Shape;1168;p42"/>
          <p:cNvSpPr txBox="1">
            <a:spLocks noGrp="1"/>
          </p:cNvSpPr>
          <p:nvPr>
            <p:ph type="subTitle" idx="2"/>
          </p:nvPr>
        </p:nvSpPr>
        <p:spPr>
          <a:xfrm>
            <a:off x="4757525" y="3756251"/>
            <a:ext cx="36732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4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69" name="Google Shape;1169;p42"/>
          <p:cNvSpPr txBox="1">
            <a:spLocks noGrp="1"/>
          </p:cNvSpPr>
          <p:nvPr>
            <p:ph type="subTitle" idx="3"/>
          </p:nvPr>
        </p:nvSpPr>
        <p:spPr>
          <a:xfrm>
            <a:off x="714850" y="1188575"/>
            <a:ext cx="367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0" name="Google Shape;1170;p42"/>
          <p:cNvSpPr txBox="1">
            <a:spLocks noGrp="1"/>
          </p:cNvSpPr>
          <p:nvPr>
            <p:ph type="subTitle" idx="4"/>
          </p:nvPr>
        </p:nvSpPr>
        <p:spPr>
          <a:xfrm>
            <a:off x="4757525" y="3132575"/>
            <a:ext cx="367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1" name="Google Shape;1171;p42"/>
          <p:cNvSpPr txBox="1">
            <a:spLocks noGrp="1"/>
          </p:cNvSpPr>
          <p:nvPr>
            <p:ph type="subTitle" idx="5"/>
          </p:nvPr>
        </p:nvSpPr>
        <p:spPr>
          <a:xfrm>
            <a:off x="4757525" y="1812250"/>
            <a:ext cx="3673200" cy="8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4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72" name="Google Shape;1172;p42"/>
          <p:cNvGrpSpPr/>
          <p:nvPr/>
        </p:nvGrpSpPr>
        <p:grpSpPr>
          <a:xfrm>
            <a:off x="7172950" y="4338350"/>
            <a:ext cx="779313" cy="1040427"/>
            <a:chOff x="3354200" y="-2171650"/>
            <a:chExt cx="779313" cy="1040427"/>
          </a:xfrm>
        </p:grpSpPr>
        <p:sp>
          <p:nvSpPr>
            <p:cNvPr id="1173" name="Google Shape;1173;p42"/>
            <p:cNvSpPr/>
            <p:nvPr/>
          </p:nvSpPr>
          <p:spPr>
            <a:xfrm>
              <a:off x="3371650" y="-2100704"/>
              <a:ext cx="732756" cy="740332"/>
            </a:xfrm>
            <a:custGeom>
              <a:avLst/>
              <a:gdLst/>
              <a:ahLst/>
              <a:cxnLst/>
              <a:rect l="l" t="t" r="r" b="b"/>
              <a:pathLst>
                <a:path w="38299" h="38695" extrusionOk="0">
                  <a:moveTo>
                    <a:pt x="19150" y="1"/>
                  </a:moveTo>
                  <a:cubicBezTo>
                    <a:pt x="8572" y="31"/>
                    <a:pt x="0" y="8603"/>
                    <a:pt x="0" y="19150"/>
                  </a:cubicBezTo>
                  <a:lnTo>
                    <a:pt x="0" y="38694"/>
                  </a:lnTo>
                  <a:lnTo>
                    <a:pt x="38299" y="38694"/>
                  </a:lnTo>
                  <a:lnTo>
                    <a:pt x="38299" y="19150"/>
                  </a:lnTo>
                  <a:cubicBezTo>
                    <a:pt x="38268" y="8603"/>
                    <a:pt x="29727" y="31"/>
                    <a:pt x="19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3360591" y="-2143735"/>
              <a:ext cx="289054" cy="572846"/>
            </a:xfrm>
            <a:custGeom>
              <a:avLst/>
              <a:gdLst/>
              <a:ahLst/>
              <a:cxnLst/>
              <a:rect l="l" t="t" r="r" b="b"/>
              <a:pathLst>
                <a:path w="15108" h="29941" fill="none" extrusionOk="0">
                  <a:moveTo>
                    <a:pt x="13284" y="0"/>
                  </a:moveTo>
                  <a:cubicBezTo>
                    <a:pt x="15107" y="10730"/>
                    <a:pt x="8907" y="23709"/>
                    <a:pt x="1" y="29940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3354200" y="-1680804"/>
              <a:ext cx="377446" cy="549581"/>
            </a:xfrm>
            <a:custGeom>
              <a:avLst/>
              <a:gdLst/>
              <a:ahLst/>
              <a:cxnLst/>
              <a:rect l="l" t="t" r="r" b="b"/>
              <a:pathLst>
                <a:path w="19728" h="28725" fill="none" extrusionOk="0">
                  <a:moveTo>
                    <a:pt x="0" y="13466"/>
                  </a:moveTo>
                  <a:cubicBezTo>
                    <a:pt x="1672" y="9362"/>
                    <a:pt x="4894" y="6049"/>
                    <a:pt x="8450" y="3405"/>
                  </a:cubicBezTo>
                  <a:cubicBezTo>
                    <a:pt x="10882" y="1611"/>
                    <a:pt x="13891" y="0"/>
                    <a:pt x="16779" y="882"/>
                  </a:cubicBezTo>
                  <a:cubicBezTo>
                    <a:pt x="17751" y="1155"/>
                    <a:pt x="18572" y="1794"/>
                    <a:pt x="19058" y="2645"/>
                  </a:cubicBezTo>
                  <a:cubicBezTo>
                    <a:pt x="19332" y="3222"/>
                    <a:pt x="19484" y="3861"/>
                    <a:pt x="19484" y="4499"/>
                  </a:cubicBezTo>
                  <a:cubicBezTo>
                    <a:pt x="19727" y="7356"/>
                    <a:pt x="19362" y="10213"/>
                    <a:pt x="18390" y="12918"/>
                  </a:cubicBezTo>
                  <a:cubicBezTo>
                    <a:pt x="17660" y="15016"/>
                    <a:pt x="16596" y="17022"/>
                    <a:pt x="16323" y="19241"/>
                  </a:cubicBezTo>
                  <a:cubicBezTo>
                    <a:pt x="15958" y="22615"/>
                    <a:pt x="17599" y="25867"/>
                    <a:pt x="19454" y="2872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890415" y="-1871563"/>
              <a:ext cx="243098" cy="393135"/>
            </a:xfrm>
            <a:custGeom>
              <a:avLst/>
              <a:gdLst/>
              <a:ahLst/>
              <a:cxnLst/>
              <a:rect l="l" t="t" r="r" b="b"/>
              <a:pathLst>
                <a:path w="12706" h="20548" fill="none" extrusionOk="0">
                  <a:moveTo>
                    <a:pt x="12706" y="20548"/>
                  </a:moveTo>
                  <a:cubicBezTo>
                    <a:pt x="10152" y="19332"/>
                    <a:pt x="7569" y="18116"/>
                    <a:pt x="5350" y="16384"/>
                  </a:cubicBezTo>
                  <a:cubicBezTo>
                    <a:pt x="3131" y="14621"/>
                    <a:pt x="1246" y="12250"/>
                    <a:pt x="639" y="9514"/>
                  </a:cubicBezTo>
                  <a:cubicBezTo>
                    <a:pt x="0" y="6748"/>
                    <a:pt x="791" y="3557"/>
                    <a:pt x="3009" y="1824"/>
                  </a:cubicBezTo>
                  <a:cubicBezTo>
                    <a:pt x="5107" y="153"/>
                    <a:pt x="7964" y="31"/>
                    <a:pt x="10608" y="1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717104" y="-2171650"/>
              <a:ext cx="285553" cy="366387"/>
            </a:xfrm>
            <a:custGeom>
              <a:avLst/>
              <a:gdLst/>
              <a:ahLst/>
              <a:cxnLst/>
              <a:rect l="l" t="t" r="r" b="b"/>
              <a:pathLst>
                <a:path w="14925" h="19150" fill="none" extrusionOk="0">
                  <a:moveTo>
                    <a:pt x="3982" y="0"/>
                  </a:moveTo>
                  <a:cubicBezTo>
                    <a:pt x="1095" y="4408"/>
                    <a:pt x="0" y="9727"/>
                    <a:pt x="851" y="14925"/>
                  </a:cubicBezTo>
                  <a:cubicBezTo>
                    <a:pt x="973" y="15867"/>
                    <a:pt x="1307" y="16779"/>
                    <a:pt x="1794" y="17630"/>
                  </a:cubicBezTo>
                  <a:cubicBezTo>
                    <a:pt x="2280" y="18451"/>
                    <a:pt x="3161" y="18998"/>
                    <a:pt x="4134" y="19089"/>
                  </a:cubicBezTo>
                  <a:cubicBezTo>
                    <a:pt x="5745" y="19150"/>
                    <a:pt x="6931" y="17660"/>
                    <a:pt x="7782" y="16323"/>
                  </a:cubicBezTo>
                  <a:cubicBezTo>
                    <a:pt x="8937" y="14560"/>
                    <a:pt x="10061" y="12767"/>
                    <a:pt x="11247" y="11034"/>
                  </a:cubicBezTo>
                  <a:cubicBezTo>
                    <a:pt x="12250" y="9636"/>
                    <a:pt x="13344" y="8177"/>
                    <a:pt x="14925" y="7478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42"/>
          <p:cNvSpPr/>
          <p:nvPr/>
        </p:nvSpPr>
        <p:spPr>
          <a:xfrm>
            <a:off x="7646525" y="3377475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42"/>
          <p:cNvSpPr/>
          <p:nvPr/>
        </p:nvSpPr>
        <p:spPr>
          <a:xfrm>
            <a:off x="7646525" y="144277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42"/>
          <p:cNvSpPr/>
          <p:nvPr/>
        </p:nvSpPr>
        <p:spPr>
          <a:xfrm>
            <a:off x="534735" y="13059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2"/>
          <p:cNvSpPr/>
          <p:nvPr/>
        </p:nvSpPr>
        <p:spPr>
          <a:xfrm>
            <a:off x="1446788" y="50255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42"/>
          <p:cNvSpPr/>
          <p:nvPr/>
        </p:nvSpPr>
        <p:spPr>
          <a:xfrm>
            <a:off x="231025" y="82616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42"/>
          <p:cNvSpPr/>
          <p:nvPr/>
        </p:nvSpPr>
        <p:spPr>
          <a:xfrm>
            <a:off x="8430775" y="4375175"/>
            <a:ext cx="628150" cy="618600"/>
          </a:xfrm>
          <a:custGeom>
            <a:avLst/>
            <a:gdLst/>
            <a:ahLst/>
            <a:cxnLst/>
            <a:rect l="l" t="t" r="r" b="b"/>
            <a:pathLst>
              <a:path w="25126" h="24744" extrusionOk="0">
                <a:moveTo>
                  <a:pt x="16925" y="0"/>
                </a:moveTo>
                <a:lnTo>
                  <a:pt x="16925" y="0"/>
                </a:lnTo>
                <a:lnTo>
                  <a:pt x="16925" y="0"/>
                </a:lnTo>
                <a:close/>
                <a:moveTo>
                  <a:pt x="8198" y="0"/>
                </a:moveTo>
                <a:lnTo>
                  <a:pt x="8463" y="7102"/>
                </a:lnTo>
                <a:lnTo>
                  <a:pt x="8463" y="7102"/>
                </a:lnTo>
                <a:lnTo>
                  <a:pt x="1513" y="5608"/>
                </a:lnTo>
                <a:lnTo>
                  <a:pt x="6279" y="10881"/>
                </a:lnTo>
                <a:lnTo>
                  <a:pt x="0" y="14201"/>
                </a:lnTo>
                <a:lnTo>
                  <a:pt x="7037" y="15176"/>
                </a:lnTo>
                <a:lnTo>
                  <a:pt x="4360" y="21757"/>
                </a:lnTo>
                <a:lnTo>
                  <a:pt x="10381" y="17979"/>
                </a:lnTo>
                <a:lnTo>
                  <a:pt x="12561" y="24744"/>
                </a:lnTo>
                <a:lnTo>
                  <a:pt x="14742" y="17979"/>
                </a:lnTo>
                <a:lnTo>
                  <a:pt x="20762" y="21757"/>
                </a:lnTo>
                <a:lnTo>
                  <a:pt x="18086" y="15176"/>
                </a:lnTo>
                <a:lnTo>
                  <a:pt x="25125" y="14201"/>
                </a:lnTo>
                <a:lnTo>
                  <a:pt x="18843" y="10881"/>
                </a:lnTo>
                <a:lnTo>
                  <a:pt x="23610" y="5608"/>
                </a:lnTo>
                <a:lnTo>
                  <a:pt x="16660" y="7102"/>
                </a:lnTo>
                <a:lnTo>
                  <a:pt x="16925" y="0"/>
                </a:lnTo>
                <a:lnTo>
                  <a:pt x="12561" y="5608"/>
                </a:lnTo>
                <a:lnTo>
                  <a:pt x="81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42"/>
          <p:cNvSpPr/>
          <p:nvPr/>
        </p:nvSpPr>
        <p:spPr>
          <a:xfrm>
            <a:off x="99876" y="4527527"/>
            <a:ext cx="540695" cy="540013"/>
          </a:xfrm>
          <a:custGeom>
            <a:avLst/>
            <a:gdLst/>
            <a:ahLst/>
            <a:cxnLst/>
            <a:rect l="l" t="t" r="r" b="b"/>
            <a:pathLst>
              <a:path w="24591" h="24560" extrusionOk="0">
                <a:moveTo>
                  <a:pt x="12310" y="0"/>
                </a:moveTo>
                <a:cubicBezTo>
                  <a:pt x="5532" y="0"/>
                  <a:pt x="30" y="5502"/>
                  <a:pt x="0" y="12280"/>
                </a:cubicBezTo>
                <a:cubicBezTo>
                  <a:pt x="30" y="19058"/>
                  <a:pt x="5532" y="24529"/>
                  <a:pt x="12310" y="24560"/>
                </a:cubicBezTo>
                <a:cubicBezTo>
                  <a:pt x="19089" y="24560"/>
                  <a:pt x="24560" y="19058"/>
                  <a:pt x="24590" y="12280"/>
                </a:cubicBezTo>
                <a:cubicBezTo>
                  <a:pt x="24560" y="5502"/>
                  <a:pt x="19058" y="0"/>
                  <a:pt x="12310" y="0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2"/>
          <p:cNvSpPr/>
          <p:nvPr/>
        </p:nvSpPr>
        <p:spPr>
          <a:xfrm>
            <a:off x="404538" y="41681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2"/>
          <p:cNvSpPr/>
          <p:nvPr/>
        </p:nvSpPr>
        <p:spPr>
          <a:xfrm rot="10800000">
            <a:off x="6903700" y="-4425"/>
            <a:ext cx="879926" cy="450175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2"/>
          <p:cNvSpPr/>
          <p:nvPr/>
        </p:nvSpPr>
        <p:spPr>
          <a:xfrm>
            <a:off x="7635335" y="86726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2"/>
          <p:cNvSpPr/>
          <p:nvPr/>
        </p:nvSpPr>
        <p:spPr>
          <a:xfrm>
            <a:off x="892688" y="48465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42"/>
          <p:cNvSpPr/>
          <p:nvPr/>
        </p:nvSpPr>
        <p:spPr>
          <a:xfrm>
            <a:off x="8419338" y="48465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2"/>
          <p:cNvSpPr txBox="1">
            <a:spLocks noGrp="1"/>
          </p:cNvSpPr>
          <p:nvPr>
            <p:ph type="ctrTitle"/>
          </p:nvPr>
        </p:nvSpPr>
        <p:spPr>
          <a:xfrm>
            <a:off x="1054475" y="539500"/>
            <a:ext cx="70350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6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3"/>
          <p:cNvSpPr/>
          <p:nvPr/>
        </p:nvSpPr>
        <p:spPr>
          <a:xfrm>
            <a:off x="1018025" y="844975"/>
            <a:ext cx="7717500" cy="40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43"/>
          <p:cNvSpPr/>
          <p:nvPr/>
        </p:nvSpPr>
        <p:spPr>
          <a:xfrm>
            <a:off x="865625" y="692575"/>
            <a:ext cx="7717500" cy="40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3"/>
          <p:cNvSpPr/>
          <p:nvPr/>
        </p:nvSpPr>
        <p:spPr>
          <a:xfrm>
            <a:off x="713225" y="540175"/>
            <a:ext cx="7717500" cy="40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43"/>
          <p:cNvSpPr txBox="1">
            <a:spLocks noGrp="1"/>
          </p:cNvSpPr>
          <p:nvPr>
            <p:ph type="ctrTitle"/>
          </p:nvPr>
        </p:nvSpPr>
        <p:spPr>
          <a:xfrm>
            <a:off x="1178400" y="1667513"/>
            <a:ext cx="28422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196" name="Google Shape;1196;p43"/>
          <p:cNvSpPr txBox="1">
            <a:spLocks noGrp="1"/>
          </p:cNvSpPr>
          <p:nvPr>
            <p:ph type="subTitle" idx="1"/>
          </p:nvPr>
        </p:nvSpPr>
        <p:spPr>
          <a:xfrm>
            <a:off x="1178400" y="2448788"/>
            <a:ext cx="2842200" cy="10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97" name="Google Shape;1197;p43"/>
          <p:cNvGrpSpPr/>
          <p:nvPr/>
        </p:nvGrpSpPr>
        <p:grpSpPr>
          <a:xfrm>
            <a:off x="187525" y="212713"/>
            <a:ext cx="327550" cy="326775"/>
            <a:chOff x="1559075" y="1307663"/>
            <a:chExt cx="327550" cy="326775"/>
          </a:xfrm>
        </p:grpSpPr>
        <p:sp>
          <p:nvSpPr>
            <p:cNvPr id="1198" name="Google Shape;1198;p43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43"/>
          <p:cNvSpPr/>
          <p:nvPr/>
        </p:nvSpPr>
        <p:spPr>
          <a:xfrm>
            <a:off x="8663425" y="2652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3"/>
          <p:cNvSpPr/>
          <p:nvPr/>
        </p:nvSpPr>
        <p:spPr>
          <a:xfrm>
            <a:off x="7897675" y="1637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43"/>
          <p:cNvSpPr/>
          <p:nvPr/>
        </p:nvSpPr>
        <p:spPr>
          <a:xfrm>
            <a:off x="103600" y="39475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3"/>
          <p:cNvSpPr/>
          <p:nvPr/>
        </p:nvSpPr>
        <p:spPr>
          <a:xfrm rot="-5400000">
            <a:off x="-127450" y="25117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3"/>
          <p:cNvSpPr/>
          <p:nvPr/>
        </p:nvSpPr>
        <p:spPr>
          <a:xfrm>
            <a:off x="411350" y="47820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3"/>
          <p:cNvSpPr/>
          <p:nvPr/>
        </p:nvSpPr>
        <p:spPr>
          <a:xfrm>
            <a:off x="863925" y="1740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43"/>
          <p:cNvSpPr/>
          <p:nvPr/>
        </p:nvSpPr>
        <p:spPr>
          <a:xfrm>
            <a:off x="423138" y="7785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43"/>
          <p:cNvSpPr/>
          <p:nvPr/>
        </p:nvSpPr>
        <p:spPr>
          <a:xfrm>
            <a:off x="6339575" y="12807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2"/>
          </a:solidFill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3"/>
          <p:cNvSpPr/>
          <p:nvPr/>
        </p:nvSpPr>
        <p:spPr>
          <a:xfrm>
            <a:off x="3150825" y="1792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3"/>
          <p:cNvSpPr/>
          <p:nvPr/>
        </p:nvSpPr>
        <p:spPr>
          <a:xfrm rot="5400000">
            <a:off x="8715800" y="3608463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3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3"/>
          <p:cNvSpPr/>
          <p:nvPr/>
        </p:nvSpPr>
        <p:spPr>
          <a:xfrm rot="5400000">
            <a:off x="8716175" y="3869488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43"/>
          <p:cNvSpPr/>
          <p:nvPr/>
        </p:nvSpPr>
        <p:spPr>
          <a:xfrm rot="5400000">
            <a:off x="8715800" y="4135063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4"/>
          <p:cNvSpPr/>
          <p:nvPr/>
        </p:nvSpPr>
        <p:spPr>
          <a:xfrm>
            <a:off x="1286475" y="1034200"/>
            <a:ext cx="1414800" cy="105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4"/>
          <p:cNvSpPr/>
          <p:nvPr/>
        </p:nvSpPr>
        <p:spPr>
          <a:xfrm>
            <a:off x="3028900" y="939975"/>
            <a:ext cx="3750730" cy="378485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4"/>
          <p:cNvSpPr/>
          <p:nvPr/>
        </p:nvSpPr>
        <p:spPr>
          <a:xfrm>
            <a:off x="2867800" y="775225"/>
            <a:ext cx="3750730" cy="378485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4"/>
          <p:cNvSpPr/>
          <p:nvPr/>
        </p:nvSpPr>
        <p:spPr>
          <a:xfrm>
            <a:off x="2701150" y="642525"/>
            <a:ext cx="3750730" cy="378485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4"/>
          <p:cNvSpPr/>
          <p:nvPr/>
        </p:nvSpPr>
        <p:spPr>
          <a:xfrm>
            <a:off x="1593528" y="1211183"/>
            <a:ext cx="811600" cy="711025"/>
          </a:xfrm>
          <a:custGeom>
            <a:avLst/>
            <a:gdLst/>
            <a:ahLst/>
            <a:cxnLst/>
            <a:rect l="l" t="t" r="r" b="b"/>
            <a:pathLst>
              <a:path w="32464" h="28441" extrusionOk="0">
                <a:moveTo>
                  <a:pt x="16245" y="0"/>
                </a:moveTo>
                <a:cubicBezTo>
                  <a:pt x="10944" y="0"/>
                  <a:pt x="5854" y="2971"/>
                  <a:pt x="3405" y="8065"/>
                </a:cubicBezTo>
                <a:cubicBezTo>
                  <a:pt x="1" y="15147"/>
                  <a:pt x="2980" y="23628"/>
                  <a:pt x="10062" y="27032"/>
                </a:cubicBezTo>
                <a:cubicBezTo>
                  <a:pt x="12050" y="27988"/>
                  <a:pt x="14151" y="28440"/>
                  <a:pt x="16220" y="28440"/>
                </a:cubicBezTo>
                <a:cubicBezTo>
                  <a:pt x="21520" y="28440"/>
                  <a:pt x="26611" y="25469"/>
                  <a:pt x="29059" y="20375"/>
                </a:cubicBezTo>
                <a:cubicBezTo>
                  <a:pt x="32463" y="13293"/>
                  <a:pt x="29485" y="4813"/>
                  <a:pt x="22402" y="1409"/>
                </a:cubicBezTo>
                <a:cubicBezTo>
                  <a:pt x="20414" y="453"/>
                  <a:pt x="18313" y="0"/>
                  <a:pt x="162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4"/>
          <p:cNvSpPr/>
          <p:nvPr/>
        </p:nvSpPr>
        <p:spPr>
          <a:xfrm>
            <a:off x="1859503" y="1706108"/>
            <a:ext cx="424050" cy="182400"/>
          </a:xfrm>
          <a:custGeom>
            <a:avLst/>
            <a:gdLst/>
            <a:ahLst/>
            <a:cxnLst/>
            <a:rect l="l" t="t" r="r" b="b"/>
            <a:pathLst>
              <a:path w="16962" h="7296" fill="none" extrusionOk="0">
                <a:moveTo>
                  <a:pt x="0" y="7296"/>
                </a:moveTo>
                <a:cubicBezTo>
                  <a:pt x="3709" y="2159"/>
                  <a:pt x="11064" y="1"/>
                  <a:pt x="16961" y="2341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4"/>
          <p:cNvSpPr/>
          <p:nvPr/>
        </p:nvSpPr>
        <p:spPr>
          <a:xfrm>
            <a:off x="1677128" y="1462183"/>
            <a:ext cx="680875" cy="107175"/>
          </a:xfrm>
          <a:custGeom>
            <a:avLst/>
            <a:gdLst/>
            <a:ahLst/>
            <a:cxnLst/>
            <a:rect l="l" t="t" r="r" b="b"/>
            <a:pathLst>
              <a:path w="27235" h="4287" fill="none" extrusionOk="0">
                <a:moveTo>
                  <a:pt x="0" y="1"/>
                </a:moveTo>
                <a:cubicBezTo>
                  <a:pt x="1216" y="1703"/>
                  <a:pt x="3131" y="2767"/>
                  <a:pt x="5228" y="2889"/>
                </a:cubicBezTo>
                <a:cubicBezTo>
                  <a:pt x="8542" y="3040"/>
                  <a:pt x="11551" y="730"/>
                  <a:pt x="14864" y="700"/>
                </a:cubicBezTo>
                <a:cubicBezTo>
                  <a:pt x="19150" y="639"/>
                  <a:pt x="23071" y="4287"/>
                  <a:pt x="27235" y="3284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4"/>
          <p:cNvSpPr/>
          <p:nvPr/>
        </p:nvSpPr>
        <p:spPr>
          <a:xfrm>
            <a:off x="1662678" y="1685608"/>
            <a:ext cx="664175" cy="25"/>
          </a:xfrm>
          <a:custGeom>
            <a:avLst/>
            <a:gdLst/>
            <a:ahLst/>
            <a:cxnLst/>
            <a:rect l="l" t="t" r="r" b="b"/>
            <a:pathLst>
              <a:path w="26567" h="1" fill="none" extrusionOk="0">
                <a:moveTo>
                  <a:pt x="1" y="0"/>
                </a:moveTo>
                <a:lnTo>
                  <a:pt x="26567" y="0"/>
                </a:ln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4"/>
          <p:cNvSpPr/>
          <p:nvPr/>
        </p:nvSpPr>
        <p:spPr>
          <a:xfrm rot="5400000">
            <a:off x="-201522" y="1310208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4"/>
          <p:cNvSpPr/>
          <p:nvPr/>
        </p:nvSpPr>
        <p:spPr>
          <a:xfrm rot="5400000">
            <a:off x="-5609" y="1183171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4"/>
          <p:cNvSpPr/>
          <p:nvPr/>
        </p:nvSpPr>
        <p:spPr>
          <a:xfrm rot="5400000">
            <a:off x="142703" y="1396083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4"/>
          <p:cNvSpPr/>
          <p:nvPr/>
        </p:nvSpPr>
        <p:spPr>
          <a:xfrm rot="5400000">
            <a:off x="16528" y="1611083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4"/>
          <p:cNvSpPr/>
          <p:nvPr/>
        </p:nvSpPr>
        <p:spPr>
          <a:xfrm rot="5400000">
            <a:off x="138128" y="1773733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4"/>
          <p:cNvSpPr/>
          <p:nvPr/>
        </p:nvSpPr>
        <p:spPr>
          <a:xfrm>
            <a:off x="1786553" y="1293508"/>
            <a:ext cx="444550" cy="136800"/>
          </a:xfrm>
          <a:custGeom>
            <a:avLst/>
            <a:gdLst/>
            <a:ahLst/>
            <a:cxnLst/>
            <a:rect l="l" t="t" r="r" b="b"/>
            <a:pathLst>
              <a:path w="17782" h="5472" fill="none" extrusionOk="0">
                <a:moveTo>
                  <a:pt x="0" y="61"/>
                </a:moveTo>
                <a:cubicBezTo>
                  <a:pt x="2979" y="5471"/>
                  <a:pt x="14560" y="5076"/>
                  <a:pt x="17782" y="0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4"/>
          <p:cNvSpPr/>
          <p:nvPr/>
        </p:nvSpPr>
        <p:spPr>
          <a:xfrm rot="5400000">
            <a:off x="236428" y="1220783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4"/>
          <p:cNvSpPr/>
          <p:nvPr/>
        </p:nvSpPr>
        <p:spPr>
          <a:xfrm rot="5400000">
            <a:off x="304191" y="1526396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4"/>
          <p:cNvSpPr/>
          <p:nvPr/>
        </p:nvSpPr>
        <p:spPr>
          <a:xfrm>
            <a:off x="6844075" y="476417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3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4"/>
          <p:cNvSpPr/>
          <p:nvPr/>
        </p:nvSpPr>
        <p:spPr>
          <a:xfrm>
            <a:off x="7105475" y="4764175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4"/>
          <p:cNvSpPr/>
          <p:nvPr/>
        </p:nvSpPr>
        <p:spPr>
          <a:xfrm>
            <a:off x="7370675" y="476417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4"/>
          <p:cNvSpPr/>
          <p:nvPr/>
        </p:nvSpPr>
        <p:spPr>
          <a:xfrm>
            <a:off x="7636625" y="4764175"/>
            <a:ext cx="275125" cy="238625"/>
          </a:xfrm>
          <a:custGeom>
            <a:avLst/>
            <a:gdLst/>
            <a:ahLst/>
            <a:cxnLst/>
            <a:rect l="l" t="t" r="r" b="b"/>
            <a:pathLst>
              <a:path w="11005" h="9545" extrusionOk="0">
                <a:moveTo>
                  <a:pt x="5502" y="0"/>
                </a:moveTo>
                <a:lnTo>
                  <a:pt x="2736" y="4772"/>
                </a:lnTo>
                <a:lnTo>
                  <a:pt x="1" y="9544"/>
                </a:lnTo>
                <a:lnTo>
                  <a:pt x="1100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4"/>
          <p:cNvSpPr/>
          <p:nvPr/>
        </p:nvSpPr>
        <p:spPr>
          <a:xfrm>
            <a:off x="7901825" y="4764175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5" y="9544"/>
                </a:lnTo>
                <a:lnTo>
                  <a:pt x="8269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4"/>
          <p:cNvSpPr/>
          <p:nvPr/>
        </p:nvSpPr>
        <p:spPr>
          <a:xfrm>
            <a:off x="8167800" y="4764175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4"/>
          <p:cNvSpPr/>
          <p:nvPr/>
        </p:nvSpPr>
        <p:spPr>
          <a:xfrm>
            <a:off x="8433000" y="4764175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4"/>
          <p:cNvSpPr/>
          <p:nvPr/>
        </p:nvSpPr>
        <p:spPr>
          <a:xfrm>
            <a:off x="6827350" y="5077250"/>
            <a:ext cx="2313900" cy="25"/>
          </a:xfrm>
          <a:custGeom>
            <a:avLst/>
            <a:gdLst/>
            <a:ahLst/>
            <a:cxnLst/>
            <a:rect l="l" t="t" r="r" b="b"/>
            <a:pathLst>
              <a:path w="92556" h="1" fill="none" extrusionOk="0">
                <a:moveTo>
                  <a:pt x="0" y="0"/>
                </a:moveTo>
                <a:lnTo>
                  <a:pt x="92555" y="0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4"/>
          <p:cNvSpPr/>
          <p:nvPr/>
        </p:nvSpPr>
        <p:spPr>
          <a:xfrm>
            <a:off x="1538800" y="22494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4"/>
          <p:cNvSpPr/>
          <p:nvPr/>
        </p:nvSpPr>
        <p:spPr>
          <a:xfrm flipH="1">
            <a:off x="3240238" y="508775"/>
            <a:ext cx="318425" cy="318400"/>
          </a:xfrm>
          <a:custGeom>
            <a:avLst/>
            <a:gdLst/>
            <a:ahLst/>
            <a:cxnLst/>
            <a:rect l="l" t="t" r="r" b="b"/>
            <a:pathLst>
              <a:path w="12737" h="12736" fill="none" extrusionOk="0">
                <a:moveTo>
                  <a:pt x="12736" y="0"/>
                </a:moveTo>
                <a:lnTo>
                  <a:pt x="0" y="1273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4"/>
          <p:cNvSpPr/>
          <p:nvPr/>
        </p:nvSpPr>
        <p:spPr>
          <a:xfrm flipH="1">
            <a:off x="3098138" y="518650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4"/>
          <p:cNvSpPr/>
          <p:nvPr/>
        </p:nvSpPr>
        <p:spPr>
          <a:xfrm>
            <a:off x="7253038" y="3769550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44"/>
          <p:cNvGrpSpPr/>
          <p:nvPr/>
        </p:nvGrpSpPr>
        <p:grpSpPr>
          <a:xfrm>
            <a:off x="8463775" y="321138"/>
            <a:ext cx="327550" cy="326775"/>
            <a:chOff x="1559075" y="1307663"/>
            <a:chExt cx="327550" cy="326775"/>
          </a:xfrm>
        </p:grpSpPr>
        <p:sp>
          <p:nvSpPr>
            <p:cNvPr id="1242" name="Google Shape;1242;p44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44"/>
          <p:cNvSpPr/>
          <p:nvPr/>
        </p:nvSpPr>
        <p:spPr>
          <a:xfrm>
            <a:off x="8383738" y="12642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4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4"/>
          <p:cNvSpPr/>
          <p:nvPr/>
        </p:nvSpPr>
        <p:spPr>
          <a:xfrm>
            <a:off x="1271650" y="300868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4"/>
          <p:cNvSpPr/>
          <p:nvPr/>
        </p:nvSpPr>
        <p:spPr>
          <a:xfrm>
            <a:off x="406888" y="42330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4"/>
          <p:cNvSpPr/>
          <p:nvPr/>
        </p:nvSpPr>
        <p:spPr>
          <a:xfrm>
            <a:off x="8682450" y="30797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4"/>
          <p:cNvSpPr/>
          <p:nvPr/>
        </p:nvSpPr>
        <p:spPr>
          <a:xfrm>
            <a:off x="1536688" y="460856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4"/>
          <p:cNvSpPr/>
          <p:nvPr/>
        </p:nvSpPr>
        <p:spPr>
          <a:xfrm>
            <a:off x="3735300" y="46483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4"/>
          <p:cNvSpPr/>
          <p:nvPr/>
        </p:nvSpPr>
        <p:spPr>
          <a:xfrm>
            <a:off x="6803625" y="3944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4"/>
          <p:cNvSpPr/>
          <p:nvPr/>
        </p:nvSpPr>
        <p:spPr>
          <a:xfrm>
            <a:off x="6730013" y="19944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4"/>
          <p:cNvSpPr/>
          <p:nvPr/>
        </p:nvSpPr>
        <p:spPr>
          <a:xfrm>
            <a:off x="7684113" y="26171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4"/>
          <p:cNvSpPr/>
          <p:nvPr/>
        </p:nvSpPr>
        <p:spPr>
          <a:xfrm>
            <a:off x="392825" y="31425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4"/>
          <p:cNvSpPr/>
          <p:nvPr/>
        </p:nvSpPr>
        <p:spPr>
          <a:xfrm>
            <a:off x="1090025" y="872175"/>
            <a:ext cx="326775" cy="297700"/>
          </a:xfrm>
          <a:custGeom>
            <a:avLst/>
            <a:gdLst/>
            <a:ahLst/>
            <a:cxnLst/>
            <a:rect l="l" t="t" r="r" b="b"/>
            <a:pathLst>
              <a:path w="13071" h="11908" extrusionOk="0">
                <a:moveTo>
                  <a:pt x="6539" y="0"/>
                </a:moveTo>
                <a:cubicBezTo>
                  <a:pt x="5015" y="0"/>
                  <a:pt x="3496" y="585"/>
                  <a:pt x="2341" y="1756"/>
                </a:cubicBezTo>
                <a:cubicBezTo>
                  <a:pt x="0" y="4066"/>
                  <a:pt x="0" y="7835"/>
                  <a:pt x="2341" y="10175"/>
                </a:cubicBezTo>
                <a:cubicBezTo>
                  <a:pt x="3496" y="11330"/>
                  <a:pt x="5015" y="11908"/>
                  <a:pt x="6539" y="11908"/>
                </a:cubicBezTo>
                <a:cubicBezTo>
                  <a:pt x="8063" y="11908"/>
                  <a:pt x="9590" y="11330"/>
                  <a:pt x="10760" y="10175"/>
                </a:cubicBezTo>
                <a:cubicBezTo>
                  <a:pt x="13070" y="7835"/>
                  <a:pt x="13070" y="4066"/>
                  <a:pt x="10760" y="1756"/>
                </a:cubicBezTo>
                <a:cubicBezTo>
                  <a:pt x="9590" y="585"/>
                  <a:pt x="8063" y="0"/>
                  <a:pt x="6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4"/>
          <p:cNvSpPr/>
          <p:nvPr/>
        </p:nvSpPr>
        <p:spPr>
          <a:xfrm>
            <a:off x="1178925" y="926700"/>
            <a:ext cx="235600" cy="243225"/>
          </a:xfrm>
          <a:custGeom>
            <a:avLst/>
            <a:gdLst/>
            <a:ahLst/>
            <a:cxnLst/>
            <a:rect l="l" t="t" r="r" b="b"/>
            <a:pathLst>
              <a:path w="9424" h="9729" extrusionOk="0">
                <a:moveTo>
                  <a:pt x="7599" y="0"/>
                </a:moveTo>
                <a:lnTo>
                  <a:pt x="7599" y="0"/>
                </a:lnTo>
                <a:cubicBezTo>
                  <a:pt x="3678" y="1034"/>
                  <a:pt x="1247" y="4864"/>
                  <a:pt x="0" y="8906"/>
                </a:cubicBezTo>
                <a:cubicBezTo>
                  <a:pt x="945" y="9459"/>
                  <a:pt x="1987" y="9729"/>
                  <a:pt x="3018" y="9729"/>
                </a:cubicBezTo>
                <a:cubicBezTo>
                  <a:pt x="4707" y="9729"/>
                  <a:pt x="6369" y="9007"/>
                  <a:pt x="7538" y="7630"/>
                </a:cubicBezTo>
                <a:cubicBezTo>
                  <a:pt x="9393" y="5441"/>
                  <a:pt x="9423" y="2219"/>
                  <a:pt x="75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4"/>
          <p:cNvSpPr txBox="1">
            <a:spLocks noGrp="1"/>
          </p:cNvSpPr>
          <p:nvPr>
            <p:ph type="title"/>
          </p:nvPr>
        </p:nvSpPr>
        <p:spPr>
          <a:xfrm>
            <a:off x="2696883" y="2140800"/>
            <a:ext cx="3387600" cy="14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8" name="Google Shape;1258;p44"/>
          <p:cNvSpPr txBox="1">
            <a:spLocks noGrp="1"/>
          </p:cNvSpPr>
          <p:nvPr>
            <p:ph type="title" idx="2" hasCustomPrompt="1"/>
          </p:nvPr>
        </p:nvSpPr>
        <p:spPr>
          <a:xfrm>
            <a:off x="2722383" y="508765"/>
            <a:ext cx="3362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9" name="Google Shape;1259;p44"/>
          <p:cNvSpPr txBox="1">
            <a:spLocks noGrp="1"/>
          </p:cNvSpPr>
          <p:nvPr>
            <p:ph type="subTitle" idx="1"/>
          </p:nvPr>
        </p:nvSpPr>
        <p:spPr>
          <a:xfrm>
            <a:off x="3360183" y="3548091"/>
            <a:ext cx="27243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45"/>
          <p:cNvGrpSpPr/>
          <p:nvPr/>
        </p:nvGrpSpPr>
        <p:grpSpPr>
          <a:xfrm>
            <a:off x="3817425" y="347425"/>
            <a:ext cx="1509150" cy="384125"/>
            <a:chOff x="7676388" y="910038"/>
            <a:chExt cx="1509150" cy="384125"/>
          </a:xfrm>
        </p:grpSpPr>
        <p:sp>
          <p:nvSpPr>
            <p:cNvPr id="1262" name="Google Shape;1262;p45"/>
            <p:cNvSpPr/>
            <p:nvPr/>
          </p:nvSpPr>
          <p:spPr>
            <a:xfrm rot="5400000">
              <a:off x="8802913" y="910788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0" y="15289"/>
                  </a:lnTo>
                  <a:lnTo>
                    <a:pt x="15320" y="15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 rot="5400000">
              <a:off x="8802913" y="910788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0" y="0"/>
                  </a:moveTo>
                  <a:lnTo>
                    <a:pt x="15320" y="1528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 rot="5400000">
              <a:off x="7676388" y="910038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0" y="15320"/>
                  </a:lnTo>
                  <a:lnTo>
                    <a:pt x="15320" y="15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 rot="5400000">
              <a:off x="7676388" y="910038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1"/>
                  </a:moveTo>
                  <a:lnTo>
                    <a:pt x="15320" y="1532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 rot="5400000">
              <a:off x="8051763" y="910038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0" y="15319"/>
                  </a:lnTo>
                  <a:lnTo>
                    <a:pt x="15320" y="15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 rot="5400000">
              <a:off x="8051763" y="910038"/>
              <a:ext cx="383000" cy="383000"/>
            </a:xfrm>
            <a:custGeom>
              <a:avLst/>
              <a:gdLst/>
              <a:ahLst/>
              <a:cxnLst/>
              <a:rect l="l" t="t" r="r" b="b"/>
              <a:pathLst>
                <a:path w="15320" h="15320" extrusionOk="0">
                  <a:moveTo>
                    <a:pt x="0" y="0"/>
                  </a:moveTo>
                  <a:lnTo>
                    <a:pt x="15320" y="15319"/>
                  </a:lnTo>
                  <a:lnTo>
                    <a:pt x="153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 rot="5400000">
              <a:off x="8416138" y="911538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" y="15290"/>
                  </a:lnTo>
                  <a:lnTo>
                    <a:pt x="15320" y="152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 rot="5400000">
              <a:off x="8416138" y="911163"/>
              <a:ext cx="383000" cy="382250"/>
            </a:xfrm>
            <a:custGeom>
              <a:avLst/>
              <a:gdLst/>
              <a:ahLst/>
              <a:cxnLst/>
              <a:rect l="l" t="t" r="r" b="b"/>
              <a:pathLst>
                <a:path w="15320" h="15290" extrusionOk="0">
                  <a:moveTo>
                    <a:pt x="1" y="1"/>
                  </a:moveTo>
                  <a:lnTo>
                    <a:pt x="15320" y="15290"/>
                  </a:lnTo>
                  <a:lnTo>
                    <a:pt x="153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45"/>
          <p:cNvSpPr/>
          <p:nvPr/>
        </p:nvSpPr>
        <p:spPr>
          <a:xfrm>
            <a:off x="8381700" y="2904813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5"/>
          <p:cNvSpPr/>
          <p:nvPr/>
        </p:nvSpPr>
        <p:spPr>
          <a:xfrm>
            <a:off x="8381700" y="3037788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5"/>
          <p:cNvSpPr/>
          <p:nvPr/>
        </p:nvSpPr>
        <p:spPr>
          <a:xfrm>
            <a:off x="2240575" y="29181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5"/>
          <p:cNvSpPr/>
          <p:nvPr/>
        </p:nvSpPr>
        <p:spPr>
          <a:xfrm>
            <a:off x="2454025" y="14106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5"/>
          <p:cNvSpPr/>
          <p:nvPr/>
        </p:nvSpPr>
        <p:spPr>
          <a:xfrm>
            <a:off x="8508700" y="20536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" name="Google Shape;1275;p45"/>
          <p:cNvGrpSpPr/>
          <p:nvPr/>
        </p:nvGrpSpPr>
        <p:grpSpPr>
          <a:xfrm>
            <a:off x="-12" y="4074738"/>
            <a:ext cx="238625" cy="1067675"/>
            <a:chOff x="-12" y="0"/>
            <a:chExt cx="238625" cy="1067675"/>
          </a:xfrm>
        </p:grpSpPr>
        <p:sp>
          <p:nvSpPr>
            <p:cNvPr id="1276" name="Google Shape;1276;p45"/>
            <p:cNvSpPr/>
            <p:nvPr/>
          </p:nvSpPr>
          <p:spPr>
            <a:xfrm rot="5400000">
              <a:off x="-18625" y="18613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3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5"/>
            <p:cNvSpPr/>
            <p:nvPr/>
          </p:nvSpPr>
          <p:spPr>
            <a:xfrm rot="5400000">
              <a:off x="-18250" y="279638"/>
              <a:ext cx="275100" cy="238625"/>
            </a:xfrm>
            <a:custGeom>
              <a:avLst/>
              <a:gdLst/>
              <a:ahLst/>
              <a:cxnLst/>
              <a:rect l="l" t="t" r="r" b="b"/>
              <a:pathLst>
                <a:path w="11004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0" y="9544"/>
                  </a:lnTo>
                  <a:lnTo>
                    <a:pt x="11003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5"/>
            <p:cNvSpPr/>
            <p:nvPr/>
          </p:nvSpPr>
          <p:spPr>
            <a:xfrm rot="5400000">
              <a:off x="-18625" y="545213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0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 rot="5400000">
              <a:off x="-18262" y="810800"/>
              <a:ext cx="275125" cy="238625"/>
            </a:xfrm>
            <a:custGeom>
              <a:avLst/>
              <a:gdLst/>
              <a:ahLst/>
              <a:cxnLst/>
              <a:rect l="l" t="t" r="r" b="b"/>
              <a:pathLst>
                <a:path w="11005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1" y="9544"/>
                  </a:lnTo>
                  <a:lnTo>
                    <a:pt x="1100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0" name="Google Shape;1280;p45"/>
          <p:cNvSpPr/>
          <p:nvPr/>
        </p:nvSpPr>
        <p:spPr>
          <a:xfrm>
            <a:off x="318825" y="1228100"/>
            <a:ext cx="788800" cy="385275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5"/>
          <p:cNvSpPr/>
          <p:nvPr/>
        </p:nvSpPr>
        <p:spPr>
          <a:xfrm>
            <a:off x="1035675" y="443831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5"/>
          <p:cNvSpPr/>
          <p:nvPr/>
        </p:nvSpPr>
        <p:spPr>
          <a:xfrm>
            <a:off x="1107613" y="32250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5"/>
          <p:cNvSpPr/>
          <p:nvPr/>
        </p:nvSpPr>
        <p:spPr>
          <a:xfrm>
            <a:off x="8247588" y="3767225"/>
            <a:ext cx="261100" cy="261100"/>
          </a:xfrm>
          <a:custGeom>
            <a:avLst/>
            <a:gdLst/>
            <a:ahLst/>
            <a:cxnLst/>
            <a:rect l="l" t="t" r="r" b="b"/>
            <a:pathLst>
              <a:path w="10444" h="10444" extrusionOk="0">
                <a:moveTo>
                  <a:pt x="5222" y="2305"/>
                </a:moveTo>
                <a:cubicBezTo>
                  <a:pt x="6830" y="2305"/>
                  <a:pt x="8139" y="3613"/>
                  <a:pt x="8139" y="5222"/>
                </a:cubicBezTo>
                <a:cubicBezTo>
                  <a:pt x="8139" y="6827"/>
                  <a:pt x="6830" y="8136"/>
                  <a:pt x="5222" y="8136"/>
                </a:cubicBezTo>
                <a:cubicBezTo>
                  <a:pt x="3614" y="8136"/>
                  <a:pt x="2308" y="6827"/>
                  <a:pt x="2308" y="5222"/>
                </a:cubicBezTo>
                <a:cubicBezTo>
                  <a:pt x="2308" y="3613"/>
                  <a:pt x="3614" y="2305"/>
                  <a:pt x="5222" y="2305"/>
                </a:cubicBezTo>
                <a:close/>
                <a:moveTo>
                  <a:pt x="5222" y="0"/>
                </a:moveTo>
                <a:cubicBezTo>
                  <a:pt x="2342" y="0"/>
                  <a:pt x="1" y="2343"/>
                  <a:pt x="1" y="5222"/>
                </a:cubicBezTo>
                <a:cubicBezTo>
                  <a:pt x="1" y="8101"/>
                  <a:pt x="2342" y="10443"/>
                  <a:pt x="5222" y="10443"/>
                </a:cubicBezTo>
                <a:cubicBezTo>
                  <a:pt x="8101" y="10443"/>
                  <a:pt x="10443" y="8101"/>
                  <a:pt x="10443" y="5222"/>
                </a:cubicBezTo>
                <a:cubicBezTo>
                  <a:pt x="10443" y="2343"/>
                  <a:pt x="8101" y="0"/>
                  <a:pt x="5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" name="Google Shape;1284;p45"/>
          <p:cNvGrpSpPr/>
          <p:nvPr/>
        </p:nvGrpSpPr>
        <p:grpSpPr>
          <a:xfrm>
            <a:off x="8266988" y="376100"/>
            <a:ext cx="327550" cy="326775"/>
            <a:chOff x="1902275" y="3325575"/>
            <a:chExt cx="327550" cy="326775"/>
          </a:xfrm>
        </p:grpSpPr>
        <p:sp>
          <p:nvSpPr>
            <p:cNvPr id="1285" name="Google Shape;1285;p45"/>
            <p:cNvSpPr/>
            <p:nvPr/>
          </p:nvSpPr>
          <p:spPr>
            <a:xfrm>
              <a:off x="1902275" y="3329375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1906825" y="3325575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" name="Google Shape;1287;p45"/>
          <p:cNvSpPr/>
          <p:nvPr/>
        </p:nvSpPr>
        <p:spPr>
          <a:xfrm>
            <a:off x="7069750" y="44896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5"/>
          <p:cNvSpPr/>
          <p:nvPr/>
        </p:nvSpPr>
        <p:spPr>
          <a:xfrm flipH="1">
            <a:off x="629120" y="455376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5"/>
          <p:cNvSpPr/>
          <p:nvPr/>
        </p:nvSpPr>
        <p:spPr>
          <a:xfrm>
            <a:off x="173100" y="2643810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5"/>
          <p:cNvSpPr/>
          <p:nvPr/>
        </p:nvSpPr>
        <p:spPr>
          <a:xfrm>
            <a:off x="7065188" y="15414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5"/>
          <p:cNvSpPr/>
          <p:nvPr/>
        </p:nvSpPr>
        <p:spPr>
          <a:xfrm>
            <a:off x="8610438" y="4664325"/>
            <a:ext cx="326775" cy="297700"/>
          </a:xfrm>
          <a:custGeom>
            <a:avLst/>
            <a:gdLst/>
            <a:ahLst/>
            <a:cxnLst/>
            <a:rect l="l" t="t" r="r" b="b"/>
            <a:pathLst>
              <a:path w="13071" h="11908" extrusionOk="0">
                <a:moveTo>
                  <a:pt x="6539" y="0"/>
                </a:moveTo>
                <a:cubicBezTo>
                  <a:pt x="5015" y="0"/>
                  <a:pt x="3496" y="585"/>
                  <a:pt x="2341" y="1756"/>
                </a:cubicBezTo>
                <a:cubicBezTo>
                  <a:pt x="0" y="4066"/>
                  <a:pt x="0" y="7835"/>
                  <a:pt x="2341" y="10175"/>
                </a:cubicBezTo>
                <a:cubicBezTo>
                  <a:pt x="3496" y="11330"/>
                  <a:pt x="5015" y="11908"/>
                  <a:pt x="6539" y="11908"/>
                </a:cubicBezTo>
                <a:cubicBezTo>
                  <a:pt x="8063" y="11908"/>
                  <a:pt x="9590" y="11330"/>
                  <a:pt x="10760" y="10175"/>
                </a:cubicBezTo>
                <a:cubicBezTo>
                  <a:pt x="13070" y="7835"/>
                  <a:pt x="13070" y="4066"/>
                  <a:pt x="10760" y="1756"/>
                </a:cubicBezTo>
                <a:cubicBezTo>
                  <a:pt x="9590" y="585"/>
                  <a:pt x="8063" y="0"/>
                  <a:pt x="6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5"/>
          <p:cNvSpPr/>
          <p:nvPr/>
        </p:nvSpPr>
        <p:spPr>
          <a:xfrm>
            <a:off x="5906400" y="48662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5"/>
          <p:cNvSpPr/>
          <p:nvPr/>
        </p:nvSpPr>
        <p:spPr>
          <a:xfrm>
            <a:off x="7526950" y="46960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5"/>
          <p:cNvSpPr/>
          <p:nvPr/>
        </p:nvSpPr>
        <p:spPr>
          <a:xfrm flipH="1">
            <a:off x="2929420" y="4729051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5"/>
          <p:cNvSpPr/>
          <p:nvPr/>
        </p:nvSpPr>
        <p:spPr>
          <a:xfrm>
            <a:off x="1893113" y="43358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5"/>
          <p:cNvSpPr txBox="1">
            <a:spLocks noGrp="1"/>
          </p:cNvSpPr>
          <p:nvPr>
            <p:ph type="title"/>
          </p:nvPr>
        </p:nvSpPr>
        <p:spPr>
          <a:xfrm>
            <a:off x="1775706" y="2643800"/>
            <a:ext cx="5592600" cy="7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7" name="Google Shape;1297;p45"/>
          <p:cNvSpPr txBox="1">
            <a:spLocks noGrp="1"/>
          </p:cNvSpPr>
          <p:nvPr>
            <p:ph type="title" idx="2" hasCustomPrompt="1"/>
          </p:nvPr>
        </p:nvSpPr>
        <p:spPr>
          <a:xfrm>
            <a:off x="3237606" y="1265025"/>
            <a:ext cx="2668800" cy="12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8" name="Google Shape;1298;p45"/>
          <p:cNvSpPr txBox="1">
            <a:spLocks noGrp="1"/>
          </p:cNvSpPr>
          <p:nvPr>
            <p:ph type="subTitle" idx="1"/>
          </p:nvPr>
        </p:nvSpPr>
        <p:spPr>
          <a:xfrm>
            <a:off x="2269276" y="3739100"/>
            <a:ext cx="46056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Google Shape;1300;p46"/>
          <p:cNvGrpSpPr/>
          <p:nvPr/>
        </p:nvGrpSpPr>
        <p:grpSpPr>
          <a:xfrm>
            <a:off x="1988350" y="4240400"/>
            <a:ext cx="327550" cy="326775"/>
            <a:chOff x="1559075" y="1307663"/>
            <a:chExt cx="327550" cy="326775"/>
          </a:xfrm>
        </p:grpSpPr>
        <p:sp>
          <p:nvSpPr>
            <p:cNvPr id="1301" name="Google Shape;1301;p46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" name="Google Shape;1303;p46"/>
          <p:cNvSpPr/>
          <p:nvPr/>
        </p:nvSpPr>
        <p:spPr>
          <a:xfrm>
            <a:off x="3313413" y="406162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6"/>
          <p:cNvSpPr/>
          <p:nvPr/>
        </p:nvSpPr>
        <p:spPr>
          <a:xfrm>
            <a:off x="4259000" y="10106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5" name="Google Shape;1305;p46"/>
          <p:cNvGrpSpPr/>
          <p:nvPr/>
        </p:nvGrpSpPr>
        <p:grpSpPr>
          <a:xfrm>
            <a:off x="7057092" y="269488"/>
            <a:ext cx="1571504" cy="540015"/>
            <a:chOff x="408642" y="4338575"/>
            <a:chExt cx="1571504" cy="540015"/>
          </a:xfrm>
        </p:grpSpPr>
        <p:sp>
          <p:nvSpPr>
            <p:cNvPr id="1306" name="Google Shape;1306;p46"/>
            <p:cNvSpPr/>
            <p:nvPr/>
          </p:nvSpPr>
          <p:spPr>
            <a:xfrm>
              <a:off x="408642" y="4338575"/>
              <a:ext cx="540695" cy="540013"/>
            </a:xfrm>
            <a:custGeom>
              <a:avLst/>
              <a:gdLst/>
              <a:ahLst/>
              <a:cxnLst/>
              <a:rect l="l" t="t" r="r" b="b"/>
              <a:pathLst>
                <a:path w="24591" h="24560" extrusionOk="0">
                  <a:moveTo>
                    <a:pt x="12281" y="0"/>
                  </a:moveTo>
                  <a:cubicBezTo>
                    <a:pt x="5502" y="0"/>
                    <a:pt x="31" y="5502"/>
                    <a:pt x="1" y="12280"/>
                  </a:cubicBezTo>
                  <a:cubicBezTo>
                    <a:pt x="31" y="19058"/>
                    <a:pt x="5502" y="24529"/>
                    <a:pt x="12281" y="24560"/>
                  </a:cubicBezTo>
                  <a:cubicBezTo>
                    <a:pt x="19059" y="24560"/>
                    <a:pt x="24560" y="19058"/>
                    <a:pt x="24591" y="12280"/>
                  </a:cubicBezTo>
                  <a:cubicBezTo>
                    <a:pt x="24560" y="5502"/>
                    <a:pt x="19059" y="0"/>
                    <a:pt x="1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752685" y="4338575"/>
              <a:ext cx="540035" cy="540013"/>
            </a:xfrm>
            <a:custGeom>
              <a:avLst/>
              <a:gdLst/>
              <a:ahLst/>
              <a:cxnLst/>
              <a:rect l="l" t="t" r="r" b="b"/>
              <a:pathLst>
                <a:path w="24561" h="24560" extrusionOk="0">
                  <a:moveTo>
                    <a:pt x="12280" y="0"/>
                  </a:moveTo>
                  <a:cubicBezTo>
                    <a:pt x="5502" y="30"/>
                    <a:pt x="31" y="5502"/>
                    <a:pt x="0" y="12280"/>
                  </a:cubicBezTo>
                  <a:cubicBezTo>
                    <a:pt x="31" y="19058"/>
                    <a:pt x="5502" y="24529"/>
                    <a:pt x="12280" y="24560"/>
                  </a:cubicBezTo>
                  <a:cubicBezTo>
                    <a:pt x="19058" y="24560"/>
                    <a:pt x="24560" y="19058"/>
                    <a:pt x="24560" y="12280"/>
                  </a:cubicBezTo>
                  <a:cubicBezTo>
                    <a:pt x="24560" y="5502"/>
                    <a:pt x="19058" y="0"/>
                    <a:pt x="12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1096068" y="4338575"/>
              <a:ext cx="540035" cy="540013"/>
            </a:xfrm>
            <a:custGeom>
              <a:avLst/>
              <a:gdLst/>
              <a:ahLst/>
              <a:cxnLst/>
              <a:rect l="l" t="t" r="r" b="b"/>
              <a:pathLst>
                <a:path w="24561" h="24560" extrusionOk="0">
                  <a:moveTo>
                    <a:pt x="12281" y="0"/>
                  </a:moveTo>
                  <a:cubicBezTo>
                    <a:pt x="5502" y="0"/>
                    <a:pt x="1" y="5502"/>
                    <a:pt x="1" y="12280"/>
                  </a:cubicBezTo>
                  <a:cubicBezTo>
                    <a:pt x="1" y="19058"/>
                    <a:pt x="5502" y="24529"/>
                    <a:pt x="12281" y="24560"/>
                  </a:cubicBezTo>
                  <a:cubicBezTo>
                    <a:pt x="19059" y="24560"/>
                    <a:pt x="24561" y="19058"/>
                    <a:pt x="24561" y="12280"/>
                  </a:cubicBezTo>
                  <a:cubicBezTo>
                    <a:pt x="24530" y="5502"/>
                    <a:pt x="19059" y="0"/>
                    <a:pt x="12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1439451" y="4338577"/>
              <a:ext cx="540695" cy="540013"/>
            </a:xfrm>
            <a:custGeom>
              <a:avLst/>
              <a:gdLst/>
              <a:ahLst/>
              <a:cxnLst/>
              <a:rect l="l" t="t" r="r" b="b"/>
              <a:pathLst>
                <a:path w="24591" h="24560" extrusionOk="0">
                  <a:moveTo>
                    <a:pt x="12310" y="0"/>
                  </a:moveTo>
                  <a:cubicBezTo>
                    <a:pt x="5532" y="0"/>
                    <a:pt x="30" y="5502"/>
                    <a:pt x="0" y="12280"/>
                  </a:cubicBezTo>
                  <a:cubicBezTo>
                    <a:pt x="30" y="19058"/>
                    <a:pt x="5532" y="24529"/>
                    <a:pt x="12310" y="24560"/>
                  </a:cubicBezTo>
                  <a:cubicBezTo>
                    <a:pt x="19089" y="24560"/>
                    <a:pt x="24560" y="19058"/>
                    <a:pt x="24590" y="12280"/>
                  </a:cubicBezTo>
                  <a:cubicBezTo>
                    <a:pt x="24560" y="5502"/>
                    <a:pt x="19058" y="0"/>
                    <a:pt x="1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6"/>
          <p:cNvSpPr/>
          <p:nvPr/>
        </p:nvSpPr>
        <p:spPr>
          <a:xfrm>
            <a:off x="206428" y="4253071"/>
            <a:ext cx="811600" cy="711025"/>
          </a:xfrm>
          <a:custGeom>
            <a:avLst/>
            <a:gdLst/>
            <a:ahLst/>
            <a:cxnLst/>
            <a:rect l="l" t="t" r="r" b="b"/>
            <a:pathLst>
              <a:path w="32464" h="28441" extrusionOk="0">
                <a:moveTo>
                  <a:pt x="16245" y="0"/>
                </a:moveTo>
                <a:cubicBezTo>
                  <a:pt x="10944" y="0"/>
                  <a:pt x="5854" y="2971"/>
                  <a:pt x="3405" y="8065"/>
                </a:cubicBezTo>
                <a:cubicBezTo>
                  <a:pt x="1" y="15147"/>
                  <a:pt x="2980" y="23628"/>
                  <a:pt x="10062" y="27032"/>
                </a:cubicBezTo>
                <a:cubicBezTo>
                  <a:pt x="12050" y="27988"/>
                  <a:pt x="14151" y="28440"/>
                  <a:pt x="16220" y="28440"/>
                </a:cubicBezTo>
                <a:cubicBezTo>
                  <a:pt x="21520" y="28440"/>
                  <a:pt x="26611" y="25469"/>
                  <a:pt x="29059" y="20375"/>
                </a:cubicBezTo>
                <a:cubicBezTo>
                  <a:pt x="32463" y="13293"/>
                  <a:pt x="29485" y="4813"/>
                  <a:pt x="22402" y="1409"/>
                </a:cubicBezTo>
                <a:cubicBezTo>
                  <a:pt x="20414" y="453"/>
                  <a:pt x="18313" y="0"/>
                  <a:pt x="162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46"/>
          <p:cNvSpPr/>
          <p:nvPr/>
        </p:nvSpPr>
        <p:spPr>
          <a:xfrm>
            <a:off x="472403" y="4747996"/>
            <a:ext cx="424050" cy="182400"/>
          </a:xfrm>
          <a:custGeom>
            <a:avLst/>
            <a:gdLst/>
            <a:ahLst/>
            <a:cxnLst/>
            <a:rect l="l" t="t" r="r" b="b"/>
            <a:pathLst>
              <a:path w="16962" h="7296" fill="none" extrusionOk="0">
                <a:moveTo>
                  <a:pt x="0" y="7296"/>
                </a:moveTo>
                <a:cubicBezTo>
                  <a:pt x="3709" y="2159"/>
                  <a:pt x="11064" y="1"/>
                  <a:pt x="16961" y="2341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6"/>
          <p:cNvSpPr/>
          <p:nvPr/>
        </p:nvSpPr>
        <p:spPr>
          <a:xfrm>
            <a:off x="290028" y="4504071"/>
            <a:ext cx="680875" cy="107175"/>
          </a:xfrm>
          <a:custGeom>
            <a:avLst/>
            <a:gdLst/>
            <a:ahLst/>
            <a:cxnLst/>
            <a:rect l="l" t="t" r="r" b="b"/>
            <a:pathLst>
              <a:path w="27235" h="4287" fill="none" extrusionOk="0">
                <a:moveTo>
                  <a:pt x="0" y="1"/>
                </a:moveTo>
                <a:cubicBezTo>
                  <a:pt x="1216" y="1703"/>
                  <a:pt x="3131" y="2767"/>
                  <a:pt x="5228" y="2889"/>
                </a:cubicBezTo>
                <a:cubicBezTo>
                  <a:pt x="8542" y="3040"/>
                  <a:pt x="11551" y="730"/>
                  <a:pt x="14864" y="700"/>
                </a:cubicBezTo>
                <a:cubicBezTo>
                  <a:pt x="19150" y="639"/>
                  <a:pt x="23071" y="4287"/>
                  <a:pt x="27235" y="3284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6"/>
          <p:cNvSpPr/>
          <p:nvPr/>
        </p:nvSpPr>
        <p:spPr>
          <a:xfrm>
            <a:off x="275578" y="4727496"/>
            <a:ext cx="664175" cy="25"/>
          </a:xfrm>
          <a:custGeom>
            <a:avLst/>
            <a:gdLst/>
            <a:ahLst/>
            <a:cxnLst/>
            <a:rect l="l" t="t" r="r" b="b"/>
            <a:pathLst>
              <a:path w="26567" h="1" fill="none" extrusionOk="0">
                <a:moveTo>
                  <a:pt x="1" y="0"/>
                </a:moveTo>
                <a:lnTo>
                  <a:pt x="26567" y="0"/>
                </a:ln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6"/>
          <p:cNvSpPr/>
          <p:nvPr/>
        </p:nvSpPr>
        <p:spPr>
          <a:xfrm>
            <a:off x="399453" y="4335396"/>
            <a:ext cx="444550" cy="136800"/>
          </a:xfrm>
          <a:custGeom>
            <a:avLst/>
            <a:gdLst/>
            <a:ahLst/>
            <a:cxnLst/>
            <a:rect l="l" t="t" r="r" b="b"/>
            <a:pathLst>
              <a:path w="17782" h="5472" fill="none" extrusionOk="0">
                <a:moveTo>
                  <a:pt x="0" y="61"/>
                </a:moveTo>
                <a:cubicBezTo>
                  <a:pt x="2979" y="5471"/>
                  <a:pt x="14560" y="5076"/>
                  <a:pt x="17782" y="0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6"/>
          <p:cNvSpPr/>
          <p:nvPr/>
        </p:nvSpPr>
        <p:spPr>
          <a:xfrm>
            <a:off x="197675" y="34736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6"/>
          <p:cNvSpPr/>
          <p:nvPr/>
        </p:nvSpPr>
        <p:spPr>
          <a:xfrm>
            <a:off x="4481925" y="40566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6"/>
          <p:cNvSpPr/>
          <p:nvPr/>
        </p:nvSpPr>
        <p:spPr>
          <a:xfrm>
            <a:off x="6665300" y="40566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6"/>
          <p:cNvSpPr/>
          <p:nvPr/>
        </p:nvSpPr>
        <p:spPr>
          <a:xfrm>
            <a:off x="1808213" y="2921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6"/>
          <p:cNvSpPr/>
          <p:nvPr/>
        </p:nvSpPr>
        <p:spPr>
          <a:xfrm>
            <a:off x="4439125" y="46424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6"/>
          <p:cNvSpPr/>
          <p:nvPr/>
        </p:nvSpPr>
        <p:spPr>
          <a:xfrm>
            <a:off x="7552650" y="12372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6"/>
          <p:cNvSpPr/>
          <p:nvPr/>
        </p:nvSpPr>
        <p:spPr>
          <a:xfrm>
            <a:off x="5814900" y="4504063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6"/>
          <p:cNvSpPr/>
          <p:nvPr/>
        </p:nvSpPr>
        <p:spPr>
          <a:xfrm>
            <a:off x="0" y="26950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6"/>
          <p:cNvSpPr/>
          <p:nvPr/>
        </p:nvSpPr>
        <p:spPr>
          <a:xfrm>
            <a:off x="0" y="40247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6"/>
          <p:cNvSpPr/>
          <p:nvPr/>
        </p:nvSpPr>
        <p:spPr>
          <a:xfrm>
            <a:off x="197663" y="11502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6"/>
          <p:cNvSpPr/>
          <p:nvPr/>
        </p:nvSpPr>
        <p:spPr>
          <a:xfrm>
            <a:off x="5449625" y="3010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6"/>
          <p:cNvSpPr/>
          <p:nvPr/>
        </p:nvSpPr>
        <p:spPr>
          <a:xfrm>
            <a:off x="306625" y="22297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6"/>
          <p:cNvSpPr/>
          <p:nvPr/>
        </p:nvSpPr>
        <p:spPr>
          <a:xfrm>
            <a:off x="7806775" y="4247613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6"/>
          <p:cNvSpPr/>
          <p:nvPr/>
        </p:nvSpPr>
        <p:spPr>
          <a:xfrm rot="10800000">
            <a:off x="3012300" y="0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6"/>
          <p:cNvSpPr/>
          <p:nvPr/>
        </p:nvSpPr>
        <p:spPr>
          <a:xfrm rot="10800000">
            <a:off x="3562450" y="17975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6"/>
          <p:cNvSpPr/>
          <p:nvPr/>
        </p:nvSpPr>
        <p:spPr>
          <a:xfrm rot="10800000">
            <a:off x="3360325" y="155775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6"/>
          <p:cNvSpPr/>
          <p:nvPr/>
        </p:nvSpPr>
        <p:spPr>
          <a:xfrm rot="10800000">
            <a:off x="3524475" y="259625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6"/>
          <p:cNvSpPr/>
          <p:nvPr/>
        </p:nvSpPr>
        <p:spPr>
          <a:xfrm rot="10800000">
            <a:off x="3229625" y="316875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6"/>
          <p:cNvSpPr/>
          <p:nvPr/>
        </p:nvSpPr>
        <p:spPr>
          <a:xfrm rot="10800000">
            <a:off x="3133875" y="40200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6"/>
          <p:cNvSpPr/>
          <p:nvPr/>
        </p:nvSpPr>
        <p:spPr>
          <a:xfrm rot="10800000">
            <a:off x="2982650" y="151200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6"/>
          <p:cNvSpPr/>
          <p:nvPr/>
        </p:nvSpPr>
        <p:spPr>
          <a:xfrm>
            <a:off x="3120200" y="48410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6"/>
          <p:cNvSpPr/>
          <p:nvPr/>
        </p:nvSpPr>
        <p:spPr>
          <a:xfrm>
            <a:off x="5544025" y="107052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6"/>
          <p:cNvSpPr txBox="1">
            <a:spLocks noGrp="1"/>
          </p:cNvSpPr>
          <p:nvPr>
            <p:ph type="title"/>
          </p:nvPr>
        </p:nvSpPr>
        <p:spPr>
          <a:xfrm>
            <a:off x="2888613" y="2103325"/>
            <a:ext cx="53469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 idx="2" hasCustomPrompt="1"/>
          </p:nvPr>
        </p:nvSpPr>
        <p:spPr>
          <a:xfrm>
            <a:off x="908488" y="2103325"/>
            <a:ext cx="1789800" cy="10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9" name="Google Shape;1339;p46"/>
          <p:cNvSpPr txBox="1">
            <a:spLocks noGrp="1"/>
          </p:cNvSpPr>
          <p:nvPr>
            <p:ph type="subTitle" idx="1"/>
          </p:nvPr>
        </p:nvSpPr>
        <p:spPr>
          <a:xfrm>
            <a:off x="2888613" y="2767101"/>
            <a:ext cx="53469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/>
          <p:nvPr/>
        </p:nvSpPr>
        <p:spPr>
          <a:xfrm>
            <a:off x="758800" y="1563271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549700" y="1332971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rot="-5400000">
            <a:off x="292450" y="278287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3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rot="-5400000">
            <a:off x="292825" y="2521850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rot="-5400000">
            <a:off x="292450" y="225627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6323350" y="329175"/>
            <a:ext cx="2105700" cy="133750"/>
            <a:chOff x="130475" y="242300"/>
            <a:chExt cx="2105700" cy="133750"/>
          </a:xfrm>
        </p:grpSpPr>
        <p:sp>
          <p:nvSpPr>
            <p:cNvPr id="192" name="Google Shape;192;p7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>
            <a:off x="3113741" y="1010375"/>
            <a:ext cx="788800" cy="385275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2894463" y="76068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4755375" y="2827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402125" y="46085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487050" y="40917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0" y="468745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0" y="482042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487050" y="40917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3354263" y="4202700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7"/>
          <p:cNvGrpSpPr/>
          <p:nvPr/>
        </p:nvGrpSpPr>
        <p:grpSpPr>
          <a:xfrm>
            <a:off x="3579213" y="4436050"/>
            <a:ext cx="326775" cy="297750"/>
            <a:chOff x="5839863" y="283250"/>
            <a:chExt cx="326775" cy="297750"/>
          </a:xfrm>
        </p:grpSpPr>
        <p:sp>
          <p:nvSpPr>
            <p:cNvPr id="206" name="Google Shape;206;p7"/>
            <p:cNvSpPr/>
            <p:nvPr/>
          </p:nvSpPr>
          <p:spPr>
            <a:xfrm>
              <a:off x="5839863" y="28325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928763" y="33777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7"/>
          <p:cNvSpPr/>
          <p:nvPr/>
        </p:nvSpPr>
        <p:spPr>
          <a:xfrm>
            <a:off x="1656088" y="662488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2"/>
          </a:solidFill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127375" y="443603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349438" y="1869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 rot="5400000">
            <a:off x="6303950" y="488816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2106750" y="47338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1875125" y="5937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8340700" y="16359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8933638" y="256843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/>
          <p:nvPr/>
        </p:nvSpPr>
        <p:spPr>
          <a:xfrm rot="5400000">
            <a:off x="6424050" y="488816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902750" y="1735293"/>
            <a:ext cx="2784900" cy="15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4686250" y="940800"/>
            <a:ext cx="3742800" cy="32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13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7"/>
          <p:cNvSpPr/>
          <p:nvPr/>
        </p:nvSpPr>
        <p:spPr>
          <a:xfrm>
            <a:off x="4987875" y="1144784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7"/>
          <p:cNvSpPr/>
          <p:nvPr/>
        </p:nvSpPr>
        <p:spPr>
          <a:xfrm>
            <a:off x="4858375" y="1010471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7"/>
          <p:cNvSpPr/>
          <p:nvPr/>
        </p:nvSpPr>
        <p:spPr>
          <a:xfrm>
            <a:off x="8741075" y="1482813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7"/>
          <p:cNvSpPr/>
          <p:nvPr/>
        </p:nvSpPr>
        <p:spPr>
          <a:xfrm>
            <a:off x="279625" y="2466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45" name="Google Shape;1345;p47"/>
          <p:cNvSpPr/>
          <p:nvPr/>
        </p:nvSpPr>
        <p:spPr>
          <a:xfrm>
            <a:off x="4826000" y="48164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7"/>
          <p:cNvSpPr/>
          <p:nvPr/>
        </p:nvSpPr>
        <p:spPr>
          <a:xfrm>
            <a:off x="7106650" y="3668288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47"/>
          <p:cNvSpPr/>
          <p:nvPr/>
        </p:nvSpPr>
        <p:spPr>
          <a:xfrm>
            <a:off x="7106650" y="3801263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7"/>
          <p:cNvSpPr/>
          <p:nvPr/>
        </p:nvSpPr>
        <p:spPr>
          <a:xfrm>
            <a:off x="1676588" y="1931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47"/>
          <p:cNvSpPr/>
          <p:nvPr/>
        </p:nvSpPr>
        <p:spPr>
          <a:xfrm>
            <a:off x="5462375" y="36979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47"/>
          <p:cNvSpPr/>
          <p:nvPr/>
        </p:nvSpPr>
        <p:spPr>
          <a:xfrm>
            <a:off x="8538000" y="2693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7"/>
          <p:cNvSpPr/>
          <p:nvPr/>
        </p:nvSpPr>
        <p:spPr>
          <a:xfrm>
            <a:off x="6779625" y="6514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47"/>
          <p:cNvSpPr/>
          <p:nvPr/>
        </p:nvSpPr>
        <p:spPr>
          <a:xfrm>
            <a:off x="693050" y="15803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47"/>
          <p:cNvSpPr/>
          <p:nvPr/>
        </p:nvSpPr>
        <p:spPr>
          <a:xfrm>
            <a:off x="5181963" y="3208325"/>
            <a:ext cx="318425" cy="318400"/>
          </a:xfrm>
          <a:custGeom>
            <a:avLst/>
            <a:gdLst/>
            <a:ahLst/>
            <a:cxnLst/>
            <a:rect l="l" t="t" r="r" b="b"/>
            <a:pathLst>
              <a:path w="12737" h="12736" fill="none" extrusionOk="0">
                <a:moveTo>
                  <a:pt x="12736" y="0"/>
                </a:moveTo>
                <a:lnTo>
                  <a:pt x="0" y="1273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7"/>
          <p:cNvSpPr/>
          <p:nvPr/>
        </p:nvSpPr>
        <p:spPr>
          <a:xfrm>
            <a:off x="5324813" y="3218200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7"/>
          <p:cNvSpPr/>
          <p:nvPr/>
        </p:nvSpPr>
        <p:spPr>
          <a:xfrm>
            <a:off x="157300" y="4768100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7"/>
          <p:cNvSpPr/>
          <p:nvPr/>
        </p:nvSpPr>
        <p:spPr>
          <a:xfrm>
            <a:off x="208200" y="4995300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47"/>
          <p:cNvSpPr/>
          <p:nvPr/>
        </p:nvSpPr>
        <p:spPr>
          <a:xfrm>
            <a:off x="431625" y="4857775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47"/>
          <p:cNvSpPr/>
          <p:nvPr/>
        </p:nvSpPr>
        <p:spPr>
          <a:xfrm>
            <a:off x="246200" y="4752900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47"/>
          <p:cNvSpPr/>
          <p:nvPr/>
        </p:nvSpPr>
        <p:spPr>
          <a:xfrm>
            <a:off x="562325" y="4695900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7"/>
          <p:cNvSpPr/>
          <p:nvPr/>
        </p:nvSpPr>
        <p:spPr>
          <a:xfrm>
            <a:off x="636025" y="4972500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47"/>
          <p:cNvSpPr/>
          <p:nvPr/>
        </p:nvSpPr>
        <p:spPr>
          <a:xfrm>
            <a:off x="809275" y="4862325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2" name="Google Shape;1362;p47"/>
          <p:cNvGrpSpPr/>
          <p:nvPr/>
        </p:nvGrpSpPr>
        <p:grpSpPr>
          <a:xfrm>
            <a:off x="6116225" y="4489700"/>
            <a:ext cx="327550" cy="326775"/>
            <a:chOff x="6116225" y="4489700"/>
            <a:chExt cx="327550" cy="326775"/>
          </a:xfrm>
        </p:grpSpPr>
        <p:sp>
          <p:nvSpPr>
            <p:cNvPr id="1363" name="Google Shape;1363;p47"/>
            <p:cNvSpPr/>
            <p:nvPr/>
          </p:nvSpPr>
          <p:spPr>
            <a:xfrm>
              <a:off x="6116225" y="4493500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6120775" y="4489700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47"/>
          <p:cNvSpPr/>
          <p:nvPr/>
        </p:nvSpPr>
        <p:spPr>
          <a:xfrm>
            <a:off x="8174825" y="4578125"/>
            <a:ext cx="724950" cy="660650"/>
          </a:xfrm>
          <a:custGeom>
            <a:avLst/>
            <a:gdLst/>
            <a:ahLst/>
            <a:cxnLst/>
            <a:rect l="l" t="t" r="r" b="b"/>
            <a:pathLst>
              <a:path w="28998" h="26426" extrusionOk="0">
                <a:moveTo>
                  <a:pt x="14488" y="0"/>
                </a:moveTo>
                <a:cubicBezTo>
                  <a:pt x="11103" y="0"/>
                  <a:pt x="7721" y="1284"/>
                  <a:pt x="5137" y="3853"/>
                </a:cubicBezTo>
                <a:cubicBezTo>
                  <a:pt x="0" y="9020"/>
                  <a:pt x="0" y="17379"/>
                  <a:pt x="5137" y="22546"/>
                </a:cubicBezTo>
                <a:cubicBezTo>
                  <a:pt x="7725" y="25133"/>
                  <a:pt x="11112" y="26425"/>
                  <a:pt x="14503" y="26425"/>
                </a:cubicBezTo>
                <a:cubicBezTo>
                  <a:pt x="17883" y="26425"/>
                  <a:pt x="21266" y="25141"/>
                  <a:pt x="23861" y="22576"/>
                </a:cubicBezTo>
                <a:cubicBezTo>
                  <a:pt x="28998" y="17379"/>
                  <a:pt x="28998" y="9020"/>
                  <a:pt x="23861" y="3853"/>
                </a:cubicBezTo>
                <a:cubicBezTo>
                  <a:pt x="21262" y="1284"/>
                  <a:pt x="17873" y="0"/>
                  <a:pt x="14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47"/>
          <p:cNvSpPr/>
          <p:nvPr/>
        </p:nvSpPr>
        <p:spPr>
          <a:xfrm>
            <a:off x="8430775" y="43570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47"/>
          <p:cNvSpPr/>
          <p:nvPr/>
        </p:nvSpPr>
        <p:spPr>
          <a:xfrm>
            <a:off x="7294838" y="481838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47"/>
          <p:cNvSpPr/>
          <p:nvPr/>
        </p:nvSpPr>
        <p:spPr>
          <a:xfrm>
            <a:off x="198550" y="33079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47"/>
          <p:cNvSpPr/>
          <p:nvPr/>
        </p:nvSpPr>
        <p:spPr>
          <a:xfrm>
            <a:off x="5864663" y="16160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7"/>
          <p:cNvSpPr/>
          <p:nvPr/>
        </p:nvSpPr>
        <p:spPr>
          <a:xfrm>
            <a:off x="3919675" y="378975"/>
            <a:ext cx="326775" cy="297700"/>
          </a:xfrm>
          <a:custGeom>
            <a:avLst/>
            <a:gdLst/>
            <a:ahLst/>
            <a:cxnLst/>
            <a:rect l="l" t="t" r="r" b="b"/>
            <a:pathLst>
              <a:path w="13071" h="11908" extrusionOk="0">
                <a:moveTo>
                  <a:pt x="6539" y="0"/>
                </a:moveTo>
                <a:cubicBezTo>
                  <a:pt x="5015" y="0"/>
                  <a:pt x="3496" y="585"/>
                  <a:pt x="2341" y="1756"/>
                </a:cubicBezTo>
                <a:cubicBezTo>
                  <a:pt x="0" y="4066"/>
                  <a:pt x="0" y="7835"/>
                  <a:pt x="2341" y="10175"/>
                </a:cubicBezTo>
                <a:cubicBezTo>
                  <a:pt x="3496" y="11330"/>
                  <a:pt x="5015" y="11908"/>
                  <a:pt x="6539" y="11908"/>
                </a:cubicBezTo>
                <a:cubicBezTo>
                  <a:pt x="8063" y="11908"/>
                  <a:pt x="9590" y="11330"/>
                  <a:pt x="10760" y="10175"/>
                </a:cubicBezTo>
                <a:cubicBezTo>
                  <a:pt x="13070" y="7835"/>
                  <a:pt x="13070" y="4066"/>
                  <a:pt x="10760" y="1756"/>
                </a:cubicBezTo>
                <a:cubicBezTo>
                  <a:pt x="9590" y="585"/>
                  <a:pt x="8063" y="0"/>
                  <a:pt x="6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7"/>
          <p:cNvSpPr/>
          <p:nvPr/>
        </p:nvSpPr>
        <p:spPr>
          <a:xfrm>
            <a:off x="4008575" y="433500"/>
            <a:ext cx="235600" cy="243225"/>
          </a:xfrm>
          <a:custGeom>
            <a:avLst/>
            <a:gdLst/>
            <a:ahLst/>
            <a:cxnLst/>
            <a:rect l="l" t="t" r="r" b="b"/>
            <a:pathLst>
              <a:path w="9424" h="9729" extrusionOk="0">
                <a:moveTo>
                  <a:pt x="7599" y="0"/>
                </a:moveTo>
                <a:lnTo>
                  <a:pt x="7599" y="0"/>
                </a:lnTo>
                <a:cubicBezTo>
                  <a:pt x="3678" y="1034"/>
                  <a:pt x="1247" y="4864"/>
                  <a:pt x="0" y="8906"/>
                </a:cubicBezTo>
                <a:cubicBezTo>
                  <a:pt x="945" y="9459"/>
                  <a:pt x="1987" y="9729"/>
                  <a:pt x="3018" y="9729"/>
                </a:cubicBezTo>
                <a:cubicBezTo>
                  <a:pt x="4707" y="9729"/>
                  <a:pt x="6369" y="9007"/>
                  <a:pt x="7538" y="7630"/>
                </a:cubicBezTo>
                <a:cubicBezTo>
                  <a:pt x="9393" y="5441"/>
                  <a:pt x="9423" y="2219"/>
                  <a:pt x="75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7"/>
          <p:cNvSpPr/>
          <p:nvPr/>
        </p:nvSpPr>
        <p:spPr>
          <a:xfrm>
            <a:off x="1052313" y="44284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47"/>
          <p:cNvSpPr/>
          <p:nvPr/>
        </p:nvSpPr>
        <p:spPr>
          <a:xfrm>
            <a:off x="1052325" y="12036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47"/>
          <p:cNvSpPr txBox="1">
            <a:spLocks noGrp="1"/>
          </p:cNvSpPr>
          <p:nvPr>
            <p:ph type="ctrTitle"/>
          </p:nvPr>
        </p:nvSpPr>
        <p:spPr>
          <a:xfrm>
            <a:off x="5137410" y="1383746"/>
            <a:ext cx="2596500" cy="1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47"/>
          <p:cNvSpPr txBox="1">
            <a:spLocks noGrp="1"/>
          </p:cNvSpPr>
          <p:nvPr>
            <p:ph type="subTitle" idx="1"/>
          </p:nvPr>
        </p:nvSpPr>
        <p:spPr>
          <a:xfrm>
            <a:off x="672575" y="2949996"/>
            <a:ext cx="3891900" cy="1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3_1_1"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48"/>
          <p:cNvSpPr/>
          <p:nvPr/>
        </p:nvSpPr>
        <p:spPr>
          <a:xfrm flipH="1">
            <a:off x="776124" y="929651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48"/>
          <p:cNvSpPr/>
          <p:nvPr/>
        </p:nvSpPr>
        <p:spPr>
          <a:xfrm flipH="1">
            <a:off x="940024" y="777076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8"/>
          <p:cNvSpPr/>
          <p:nvPr/>
        </p:nvSpPr>
        <p:spPr>
          <a:xfrm rot="-5400000">
            <a:off x="7973451" y="4659810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8"/>
          <p:cNvSpPr/>
          <p:nvPr/>
        </p:nvSpPr>
        <p:spPr>
          <a:xfrm rot="-5400000">
            <a:off x="7973076" y="439423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8"/>
          <p:cNvSpPr/>
          <p:nvPr/>
        </p:nvSpPr>
        <p:spPr>
          <a:xfrm rot="-5400000">
            <a:off x="7638037" y="4528036"/>
            <a:ext cx="1333501" cy="25"/>
          </a:xfrm>
          <a:custGeom>
            <a:avLst/>
            <a:gdLst/>
            <a:ahLst/>
            <a:cxnLst/>
            <a:rect l="l" t="t" r="r" b="b"/>
            <a:pathLst>
              <a:path w="92556" h="1" fill="none" extrusionOk="0">
                <a:moveTo>
                  <a:pt x="0" y="0"/>
                </a:moveTo>
                <a:lnTo>
                  <a:pt x="92555" y="0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" name="Google Shape;1382;p48"/>
          <p:cNvGrpSpPr/>
          <p:nvPr/>
        </p:nvGrpSpPr>
        <p:grpSpPr>
          <a:xfrm>
            <a:off x="8463775" y="321138"/>
            <a:ext cx="327550" cy="326775"/>
            <a:chOff x="1559075" y="1307663"/>
            <a:chExt cx="327550" cy="326775"/>
          </a:xfrm>
        </p:grpSpPr>
        <p:sp>
          <p:nvSpPr>
            <p:cNvPr id="1383" name="Google Shape;1383;p48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8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8"/>
          <p:cNvSpPr/>
          <p:nvPr/>
        </p:nvSpPr>
        <p:spPr>
          <a:xfrm>
            <a:off x="302725" y="179681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8"/>
          <p:cNvSpPr/>
          <p:nvPr/>
        </p:nvSpPr>
        <p:spPr>
          <a:xfrm>
            <a:off x="406888" y="42330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8"/>
          <p:cNvSpPr/>
          <p:nvPr/>
        </p:nvSpPr>
        <p:spPr>
          <a:xfrm>
            <a:off x="8682450" y="30797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8"/>
          <p:cNvSpPr/>
          <p:nvPr/>
        </p:nvSpPr>
        <p:spPr>
          <a:xfrm>
            <a:off x="1536688" y="460856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48"/>
          <p:cNvSpPr/>
          <p:nvPr/>
        </p:nvSpPr>
        <p:spPr>
          <a:xfrm>
            <a:off x="4148250" y="48122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48"/>
          <p:cNvSpPr/>
          <p:nvPr/>
        </p:nvSpPr>
        <p:spPr>
          <a:xfrm>
            <a:off x="392825" y="31425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2" name="Google Shape;1392;p48"/>
          <p:cNvGrpSpPr/>
          <p:nvPr/>
        </p:nvGrpSpPr>
        <p:grpSpPr>
          <a:xfrm>
            <a:off x="3767525" y="960275"/>
            <a:ext cx="380725" cy="148975"/>
            <a:chOff x="3767525" y="960275"/>
            <a:chExt cx="380725" cy="148975"/>
          </a:xfrm>
        </p:grpSpPr>
        <p:sp>
          <p:nvSpPr>
            <p:cNvPr id="1393" name="Google Shape;1393;p48"/>
            <p:cNvSpPr/>
            <p:nvPr/>
          </p:nvSpPr>
          <p:spPr>
            <a:xfrm>
              <a:off x="3767525" y="960275"/>
              <a:ext cx="380725" cy="148975"/>
            </a:xfrm>
            <a:custGeom>
              <a:avLst/>
              <a:gdLst/>
              <a:ahLst/>
              <a:cxnLst/>
              <a:rect l="l" t="t" r="r" b="b"/>
              <a:pathLst>
                <a:path w="15229" h="5959" extrusionOk="0">
                  <a:moveTo>
                    <a:pt x="7599" y="1"/>
                  </a:moveTo>
                  <a:cubicBezTo>
                    <a:pt x="3405" y="1"/>
                    <a:pt x="0" y="1338"/>
                    <a:pt x="0" y="2980"/>
                  </a:cubicBezTo>
                  <a:cubicBezTo>
                    <a:pt x="0" y="4621"/>
                    <a:pt x="3405" y="5958"/>
                    <a:pt x="7599" y="5958"/>
                  </a:cubicBezTo>
                  <a:cubicBezTo>
                    <a:pt x="11824" y="5958"/>
                    <a:pt x="15229" y="4621"/>
                    <a:pt x="15229" y="2980"/>
                  </a:cubicBezTo>
                  <a:cubicBezTo>
                    <a:pt x="15229" y="1338"/>
                    <a:pt x="11824" y="1"/>
                    <a:pt x="7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3872400" y="968363"/>
              <a:ext cx="155025" cy="132800"/>
            </a:xfrm>
            <a:custGeom>
              <a:avLst/>
              <a:gdLst/>
              <a:ahLst/>
              <a:cxnLst/>
              <a:rect l="l" t="t" r="r" b="b"/>
              <a:pathLst>
                <a:path w="6201" h="5312" extrusionOk="0">
                  <a:moveTo>
                    <a:pt x="3556" y="1"/>
                  </a:moveTo>
                  <a:cubicBezTo>
                    <a:pt x="1185" y="1"/>
                    <a:pt x="0" y="2858"/>
                    <a:pt x="1672" y="4530"/>
                  </a:cubicBezTo>
                  <a:cubicBezTo>
                    <a:pt x="2212" y="5070"/>
                    <a:pt x="2876" y="5312"/>
                    <a:pt x="3527" y="5312"/>
                  </a:cubicBezTo>
                  <a:cubicBezTo>
                    <a:pt x="4892" y="5312"/>
                    <a:pt x="6201" y="4250"/>
                    <a:pt x="6201" y="2645"/>
                  </a:cubicBezTo>
                  <a:cubicBezTo>
                    <a:pt x="6201" y="1186"/>
                    <a:pt x="5015" y="1"/>
                    <a:pt x="3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48"/>
          <p:cNvSpPr/>
          <p:nvPr/>
        </p:nvSpPr>
        <p:spPr>
          <a:xfrm>
            <a:off x="8766075" y="37740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8"/>
          <p:cNvSpPr/>
          <p:nvPr/>
        </p:nvSpPr>
        <p:spPr>
          <a:xfrm>
            <a:off x="4263950" y="24718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8"/>
          <p:cNvSpPr/>
          <p:nvPr/>
        </p:nvSpPr>
        <p:spPr>
          <a:xfrm>
            <a:off x="6698075" y="4608552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8"/>
          <p:cNvSpPr txBox="1">
            <a:spLocks noGrp="1"/>
          </p:cNvSpPr>
          <p:nvPr>
            <p:ph type="ctrTitle"/>
          </p:nvPr>
        </p:nvSpPr>
        <p:spPr>
          <a:xfrm>
            <a:off x="1161750" y="1187604"/>
            <a:ext cx="29115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99" name="Google Shape;1399;p48"/>
          <p:cNvSpPr txBox="1">
            <a:spLocks noGrp="1"/>
          </p:cNvSpPr>
          <p:nvPr>
            <p:ph type="subTitle" idx="1"/>
          </p:nvPr>
        </p:nvSpPr>
        <p:spPr>
          <a:xfrm>
            <a:off x="1161750" y="3349100"/>
            <a:ext cx="3393600" cy="1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3_1_1_1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49"/>
          <p:cNvSpPr txBox="1">
            <a:spLocks noGrp="1"/>
          </p:cNvSpPr>
          <p:nvPr>
            <p:ph type="ctrTitle"/>
          </p:nvPr>
        </p:nvSpPr>
        <p:spPr>
          <a:xfrm>
            <a:off x="722400" y="33708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02" name="Google Shape;1402;p49"/>
          <p:cNvSpPr txBox="1">
            <a:spLocks noGrp="1"/>
          </p:cNvSpPr>
          <p:nvPr>
            <p:ph type="subTitle" idx="1"/>
          </p:nvPr>
        </p:nvSpPr>
        <p:spPr>
          <a:xfrm>
            <a:off x="1042425" y="2285784"/>
            <a:ext cx="2709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3" name="Google Shape;1403;p49"/>
          <p:cNvSpPr/>
          <p:nvPr/>
        </p:nvSpPr>
        <p:spPr>
          <a:xfrm>
            <a:off x="8494175" y="13613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49"/>
          <p:cNvSpPr/>
          <p:nvPr/>
        </p:nvSpPr>
        <p:spPr>
          <a:xfrm>
            <a:off x="537730" y="3704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5" name="Google Shape;1405;p49"/>
          <p:cNvGrpSpPr/>
          <p:nvPr/>
        </p:nvGrpSpPr>
        <p:grpSpPr>
          <a:xfrm>
            <a:off x="1912838" y="1774013"/>
            <a:ext cx="326775" cy="297750"/>
            <a:chOff x="5839863" y="283250"/>
            <a:chExt cx="326775" cy="297750"/>
          </a:xfrm>
        </p:grpSpPr>
        <p:sp>
          <p:nvSpPr>
            <p:cNvPr id="1406" name="Google Shape;1406;p49"/>
            <p:cNvSpPr/>
            <p:nvPr/>
          </p:nvSpPr>
          <p:spPr>
            <a:xfrm>
              <a:off x="5839863" y="28325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5928763" y="33777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8" name="Google Shape;1408;p49"/>
          <p:cNvSpPr/>
          <p:nvPr/>
        </p:nvSpPr>
        <p:spPr>
          <a:xfrm>
            <a:off x="8723675" y="4411563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49"/>
          <p:cNvSpPr/>
          <p:nvPr/>
        </p:nvSpPr>
        <p:spPr>
          <a:xfrm>
            <a:off x="273150" y="402826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49"/>
          <p:cNvSpPr/>
          <p:nvPr/>
        </p:nvSpPr>
        <p:spPr>
          <a:xfrm>
            <a:off x="0" y="1564325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49"/>
          <p:cNvSpPr/>
          <p:nvPr/>
        </p:nvSpPr>
        <p:spPr>
          <a:xfrm>
            <a:off x="0" y="1697300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9"/>
          <p:cNvSpPr/>
          <p:nvPr/>
        </p:nvSpPr>
        <p:spPr>
          <a:xfrm>
            <a:off x="2613775" y="1272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49"/>
          <p:cNvSpPr/>
          <p:nvPr/>
        </p:nvSpPr>
        <p:spPr>
          <a:xfrm>
            <a:off x="2399250" y="47846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49"/>
          <p:cNvSpPr/>
          <p:nvPr/>
        </p:nvSpPr>
        <p:spPr>
          <a:xfrm>
            <a:off x="5127375" y="443603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9"/>
          <p:cNvSpPr/>
          <p:nvPr/>
        </p:nvSpPr>
        <p:spPr>
          <a:xfrm>
            <a:off x="8130263" y="50652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9"/>
          <p:cNvSpPr/>
          <p:nvPr/>
        </p:nvSpPr>
        <p:spPr>
          <a:xfrm>
            <a:off x="6905338" y="48850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9"/>
          <p:cNvSpPr/>
          <p:nvPr/>
        </p:nvSpPr>
        <p:spPr>
          <a:xfrm>
            <a:off x="9034313" y="25912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9"/>
          <p:cNvSpPr/>
          <p:nvPr/>
        </p:nvSpPr>
        <p:spPr>
          <a:xfrm>
            <a:off x="8844688" y="1461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9" name="Google Shape;1419;p49"/>
          <p:cNvGrpSpPr/>
          <p:nvPr/>
        </p:nvGrpSpPr>
        <p:grpSpPr>
          <a:xfrm>
            <a:off x="1023388" y="4185963"/>
            <a:ext cx="2105700" cy="133750"/>
            <a:chOff x="130475" y="242300"/>
            <a:chExt cx="2105700" cy="133750"/>
          </a:xfrm>
        </p:grpSpPr>
        <p:sp>
          <p:nvSpPr>
            <p:cNvPr id="1420" name="Google Shape;1420;p49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49"/>
          <p:cNvSpPr/>
          <p:nvPr/>
        </p:nvSpPr>
        <p:spPr>
          <a:xfrm>
            <a:off x="6787288" y="41859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9"/>
          <p:cNvSpPr/>
          <p:nvPr/>
        </p:nvSpPr>
        <p:spPr>
          <a:xfrm>
            <a:off x="6462388" y="43221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13_1_1_2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50"/>
          <p:cNvSpPr txBox="1">
            <a:spLocks noGrp="1"/>
          </p:cNvSpPr>
          <p:nvPr>
            <p:ph type="ctrTitle"/>
          </p:nvPr>
        </p:nvSpPr>
        <p:spPr>
          <a:xfrm>
            <a:off x="722400" y="33708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28" name="Google Shape;1428;p50"/>
          <p:cNvSpPr txBox="1">
            <a:spLocks noGrp="1"/>
          </p:cNvSpPr>
          <p:nvPr>
            <p:ph type="subTitle" idx="1"/>
          </p:nvPr>
        </p:nvSpPr>
        <p:spPr>
          <a:xfrm>
            <a:off x="5371175" y="2284968"/>
            <a:ext cx="2709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50"/>
          <p:cNvSpPr/>
          <p:nvPr/>
        </p:nvSpPr>
        <p:spPr>
          <a:xfrm>
            <a:off x="7563713" y="5078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50"/>
          <p:cNvSpPr/>
          <p:nvPr/>
        </p:nvSpPr>
        <p:spPr>
          <a:xfrm>
            <a:off x="8340700" y="11145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50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50"/>
          <p:cNvSpPr/>
          <p:nvPr/>
        </p:nvSpPr>
        <p:spPr>
          <a:xfrm>
            <a:off x="8436798" y="460969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0"/>
          <p:cNvSpPr/>
          <p:nvPr/>
        </p:nvSpPr>
        <p:spPr>
          <a:xfrm>
            <a:off x="-393562" y="4254625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0"/>
          <p:cNvSpPr/>
          <p:nvPr/>
        </p:nvSpPr>
        <p:spPr>
          <a:xfrm>
            <a:off x="333300" y="2862638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0"/>
          <p:cNvSpPr/>
          <p:nvPr/>
        </p:nvSpPr>
        <p:spPr>
          <a:xfrm>
            <a:off x="994850" y="11798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0"/>
          <p:cNvSpPr/>
          <p:nvPr/>
        </p:nvSpPr>
        <p:spPr>
          <a:xfrm>
            <a:off x="8787700" y="35556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0"/>
          <p:cNvSpPr/>
          <p:nvPr/>
        </p:nvSpPr>
        <p:spPr>
          <a:xfrm>
            <a:off x="5133225" y="48424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0"/>
          <p:cNvSpPr/>
          <p:nvPr/>
        </p:nvSpPr>
        <p:spPr>
          <a:xfrm>
            <a:off x="8520825" y="256388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0"/>
          <p:cNvSpPr/>
          <p:nvPr/>
        </p:nvSpPr>
        <p:spPr>
          <a:xfrm>
            <a:off x="1902675" y="1673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50"/>
          <p:cNvSpPr/>
          <p:nvPr/>
        </p:nvSpPr>
        <p:spPr>
          <a:xfrm>
            <a:off x="5133225" y="46914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50"/>
          <p:cNvSpPr/>
          <p:nvPr/>
        </p:nvSpPr>
        <p:spPr>
          <a:xfrm>
            <a:off x="966725" y="33340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5">
  <p:cSld name="CUSTOM_13_1_2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1"/>
          <p:cNvSpPr txBox="1">
            <a:spLocks noGrp="1"/>
          </p:cNvSpPr>
          <p:nvPr>
            <p:ph type="ctrTitle"/>
          </p:nvPr>
        </p:nvSpPr>
        <p:spPr>
          <a:xfrm>
            <a:off x="4931886" y="1128264"/>
            <a:ext cx="34989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4" name="Google Shape;1444;p51"/>
          <p:cNvSpPr txBox="1">
            <a:spLocks noGrp="1"/>
          </p:cNvSpPr>
          <p:nvPr>
            <p:ph type="subTitle" idx="1"/>
          </p:nvPr>
        </p:nvSpPr>
        <p:spPr>
          <a:xfrm>
            <a:off x="4538886" y="2202364"/>
            <a:ext cx="3891900" cy="1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51"/>
          <p:cNvSpPr/>
          <p:nvPr/>
        </p:nvSpPr>
        <p:spPr>
          <a:xfrm flipH="1">
            <a:off x="6368682" y="4790776"/>
            <a:ext cx="168237" cy="168237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51"/>
          <p:cNvSpPr/>
          <p:nvPr/>
        </p:nvSpPr>
        <p:spPr>
          <a:xfrm flipH="1">
            <a:off x="6289948" y="4713519"/>
            <a:ext cx="104701" cy="95137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7" name="Google Shape;1447;p51"/>
          <p:cNvGrpSpPr/>
          <p:nvPr/>
        </p:nvGrpSpPr>
        <p:grpSpPr>
          <a:xfrm>
            <a:off x="8211825" y="3718375"/>
            <a:ext cx="855577" cy="1425127"/>
            <a:chOff x="8211825" y="3718375"/>
            <a:chExt cx="855577" cy="1425127"/>
          </a:xfrm>
        </p:grpSpPr>
        <p:sp>
          <p:nvSpPr>
            <p:cNvPr id="1448" name="Google Shape;1448;p51"/>
            <p:cNvSpPr/>
            <p:nvPr/>
          </p:nvSpPr>
          <p:spPr>
            <a:xfrm flipH="1">
              <a:off x="8353275" y="4322586"/>
              <a:ext cx="341474" cy="341474"/>
            </a:xfrm>
            <a:custGeom>
              <a:avLst/>
              <a:gdLst/>
              <a:ahLst/>
              <a:cxnLst/>
              <a:rect l="l" t="t" r="r" b="b"/>
              <a:pathLst>
                <a:path w="24439" h="24439" extrusionOk="0">
                  <a:moveTo>
                    <a:pt x="12220" y="0"/>
                  </a:moveTo>
                  <a:cubicBezTo>
                    <a:pt x="5472" y="31"/>
                    <a:pt x="31" y="5472"/>
                    <a:pt x="1" y="12219"/>
                  </a:cubicBezTo>
                  <a:cubicBezTo>
                    <a:pt x="31" y="18967"/>
                    <a:pt x="5472" y="24408"/>
                    <a:pt x="12220" y="24438"/>
                  </a:cubicBezTo>
                  <a:cubicBezTo>
                    <a:pt x="18968" y="24408"/>
                    <a:pt x="24409" y="18967"/>
                    <a:pt x="24439" y="12219"/>
                  </a:cubicBezTo>
                  <a:cubicBezTo>
                    <a:pt x="24409" y="5472"/>
                    <a:pt x="18968" y="31"/>
                    <a:pt x="12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 flipH="1">
              <a:off x="8320996" y="4596602"/>
              <a:ext cx="405175" cy="369237"/>
            </a:xfrm>
            <a:custGeom>
              <a:avLst/>
              <a:gdLst/>
              <a:ahLst/>
              <a:cxnLst/>
              <a:rect l="l" t="t" r="r" b="b"/>
              <a:pathLst>
                <a:path w="28998" h="26426" extrusionOk="0">
                  <a:moveTo>
                    <a:pt x="14488" y="0"/>
                  </a:moveTo>
                  <a:cubicBezTo>
                    <a:pt x="11103" y="0"/>
                    <a:pt x="7721" y="1284"/>
                    <a:pt x="5137" y="3853"/>
                  </a:cubicBezTo>
                  <a:cubicBezTo>
                    <a:pt x="0" y="9020"/>
                    <a:pt x="0" y="17379"/>
                    <a:pt x="5137" y="22546"/>
                  </a:cubicBezTo>
                  <a:cubicBezTo>
                    <a:pt x="7725" y="25133"/>
                    <a:pt x="11112" y="26425"/>
                    <a:pt x="14503" y="26425"/>
                  </a:cubicBezTo>
                  <a:cubicBezTo>
                    <a:pt x="17883" y="26425"/>
                    <a:pt x="21266" y="25141"/>
                    <a:pt x="23861" y="22576"/>
                  </a:cubicBezTo>
                  <a:cubicBezTo>
                    <a:pt x="28998" y="17379"/>
                    <a:pt x="28998" y="9020"/>
                    <a:pt x="23861" y="3853"/>
                  </a:cubicBezTo>
                  <a:cubicBezTo>
                    <a:pt x="21262" y="1284"/>
                    <a:pt x="17873" y="0"/>
                    <a:pt x="14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 flipH="1">
              <a:off x="8267045" y="4864499"/>
              <a:ext cx="509661" cy="279003"/>
            </a:xfrm>
            <a:custGeom>
              <a:avLst/>
              <a:gdLst/>
              <a:ahLst/>
              <a:cxnLst/>
              <a:rect l="l" t="t" r="r" b="b"/>
              <a:pathLst>
                <a:path w="36476" h="19968" extrusionOk="0">
                  <a:moveTo>
                    <a:pt x="18093" y="0"/>
                  </a:moveTo>
                  <a:cubicBezTo>
                    <a:pt x="11998" y="0"/>
                    <a:pt x="5899" y="3010"/>
                    <a:pt x="2402" y="9055"/>
                  </a:cubicBezTo>
                  <a:cubicBezTo>
                    <a:pt x="821" y="11791"/>
                    <a:pt x="0" y="14921"/>
                    <a:pt x="0" y="18113"/>
                  </a:cubicBezTo>
                  <a:cubicBezTo>
                    <a:pt x="0" y="18721"/>
                    <a:pt x="31" y="19359"/>
                    <a:pt x="92" y="19967"/>
                  </a:cubicBezTo>
                  <a:lnTo>
                    <a:pt x="36080" y="19967"/>
                  </a:lnTo>
                  <a:cubicBezTo>
                    <a:pt x="36475" y="16289"/>
                    <a:pt x="35715" y="12551"/>
                    <a:pt x="33922" y="9298"/>
                  </a:cubicBezTo>
                  <a:cubicBezTo>
                    <a:pt x="30475" y="3109"/>
                    <a:pt x="24286" y="0"/>
                    <a:pt x="18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 flipH="1">
              <a:off x="8556274" y="4368872"/>
              <a:ext cx="244211" cy="221282"/>
            </a:xfrm>
            <a:custGeom>
              <a:avLst/>
              <a:gdLst/>
              <a:ahLst/>
              <a:cxnLst/>
              <a:rect l="l" t="t" r="r" b="b"/>
              <a:pathLst>
                <a:path w="17478" h="15837" extrusionOk="0">
                  <a:moveTo>
                    <a:pt x="0" y="1"/>
                  </a:moveTo>
                  <a:lnTo>
                    <a:pt x="17478" y="15837"/>
                  </a:lnTo>
                  <a:lnTo>
                    <a:pt x="17478" y="6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1"/>
            <p:cNvSpPr/>
            <p:nvPr/>
          </p:nvSpPr>
          <p:spPr>
            <a:xfrm flipH="1">
              <a:off x="8473043" y="4345945"/>
              <a:ext cx="94720" cy="25067"/>
            </a:xfrm>
            <a:custGeom>
              <a:avLst/>
              <a:gdLst/>
              <a:ahLst/>
              <a:cxnLst/>
              <a:rect l="l" t="t" r="r" b="b"/>
              <a:pathLst>
                <a:path w="6779" h="1794" extrusionOk="0">
                  <a:moveTo>
                    <a:pt x="3374" y="0"/>
                  </a:moveTo>
                  <a:cubicBezTo>
                    <a:pt x="1520" y="0"/>
                    <a:pt x="0" y="395"/>
                    <a:pt x="0" y="912"/>
                  </a:cubicBezTo>
                  <a:cubicBezTo>
                    <a:pt x="0" y="1398"/>
                    <a:pt x="1520" y="1793"/>
                    <a:pt x="3374" y="1793"/>
                  </a:cubicBezTo>
                  <a:cubicBezTo>
                    <a:pt x="5259" y="1793"/>
                    <a:pt x="6778" y="1398"/>
                    <a:pt x="6778" y="912"/>
                  </a:cubicBezTo>
                  <a:cubicBezTo>
                    <a:pt x="6778" y="395"/>
                    <a:pt x="5259" y="0"/>
                    <a:pt x="3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1"/>
            <p:cNvSpPr/>
            <p:nvPr/>
          </p:nvSpPr>
          <p:spPr>
            <a:xfrm flipH="1">
              <a:off x="8267045" y="4989876"/>
              <a:ext cx="509661" cy="153614"/>
            </a:xfrm>
            <a:custGeom>
              <a:avLst/>
              <a:gdLst/>
              <a:ahLst/>
              <a:cxnLst/>
              <a:rect l="l" t="t" r="r" b="b"/>
              <a:pathLst>
                <a:path w="36476" h="10994" extrusionOk="0">
                  <a:moveTo>
                    <a:pt x="31253" y="1"/>
                  </a:moveTo>
                  <a:cubicBezTo>
                    <a:pt x="28529" y="1"/>
                    <a:pt x="25862" y="999"/>
                    <a:pt x="23800" y="2877"/>
                  </a:cubicBezTo>
                  <a:cubicBezTo>
                    <a:pt x="21685" y="959"/>
                    <a:pt x="19014" y="1"/>
                    <a:pt x="16344" y="1"/>
                  </a:cubicBezTo>
                  <a:cubicBezTo>
                    <a:pt x="13642" y="1"/>
                    <a:pt x="10940" y="981"/>
                    <a:pt x="8815" y="2938"/>
                  </a:cubicBezTo>
                  <a:cubicBezTo>
                    <a:pt x="7052" y="1297"/>
                    <a:pt x="4803" y="294"/>
                    <a:pt x="2402" y="81"/>
                  </a:cubicBezTo>
                  <a:cubicBezTo>
                    <a:pt x="821" y="2817"/>
                    <a:pt x="0" y="5947"/>
                    <a:pt x="0" y="9139"/>
                  </a:cubicBezTo>
                  <a:cubicBezTo>
                    <a:pt x="0" y="9747"/>
                    <a:pt x="31" y="10385"/>
                    <a:pt x="92" y="10993"/>
                  </a:cubicBezTo>
                  <a:lnTo>
                    <a:pt x="36080" y="10993"/>
                  </a:lnTo>
                  <a:cubicBezTo>
                    <a:pt x="36475" y="7315"/>
                    <a:pt x="35715" y="3577"/>
                    <a:pt x="33922" y="324"/>
                  </a:cubicBezTo>
                  <a:cubicBezTo>
                    <a:pt x="33039" y="107"/>
                    <a:pt x="32143" y="1"/>
                    <a:pt x="31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 rot="-5400000" flipH="1">
              <a:off x="8099060" y="4612227"/>
              <a:ext cx="440860" cy="215330"/>
            </a:xfrm>
            <a:custGeom>
              <a:avLst/>
              <a:gdLst/>
              <a:ahLst/>
              <a:cxnLst/>
              <a:rect l="l" t="t" r="r" b="b"/>
              <a:pathLst>
                <a:path w="31552" h="15411" fill="none" extrusionOk="0">
                  <a:moveTo>
                    <a:pt x="31552" y="15411"/>
                  </a:moveTo>
                  <a:cubicBezTo>
                    <a:pt x="31369" y="6839"/>
                    <a:pt x="24348" y="0"/>
                    <a:pt x="15776" y="0"/>
                  </a:cubicBezTo>
                  <a:cubicBezTo>
                    <a:pt x="7205" y="0"/>
                    <a:pt x="214" y="6839"/>
                    <a:pt x="1" y="15411"/>
                  </a:cubicBezTo>
                  <a:close/>
                </a:path>
              </a:pathLst>
            </a:custGeom>
            <a:solidFill>
              <a:schemeClr val="accent1"/>
            </a:solidFill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 rot="562278">
              <a:off x="8565361" y="3969493"/>
              <a:ext cx="112973" cy="390690"/>
            </a:xfrm>
            <a:custGeom>
              <a:avLst/>
              <a:gdLst/>
              <a:ahLst/>
              <a:cxnLst/>
              <a:rect l="l" t="t" r="r" b="b"/>
              <a:pathLst>
                <a:path w="8086" h="29515" fill="none" extrusionOk="0">
                  <a:moveTo>
                    <a:pt x="8086" y="1"/>
                  </a:moveTo>
                  <a:cubicBezTo>
                    <a:pt x="8086" y="1"/>
                    <a:pt x="0" y="6262"/>
                    <a:pt x="426" y="29515"/>
                  </a:cubicBezTo>
                </a:path>
              </a:pathLst>
            </a:custGeom>
            <a:noFill/>
            <a:ln w="23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8777317" y="3718375"/>
              <a:ext cx="171582" cy="317176"/>
            </a:xfrm>
            <a:custGeom>
              <a:avLst/>
              <a:gdLst/>
              <a:ahLst/>
              <a:cxnLst/>
              <a:rect l="l" t="t" r="r" b="b"/>
              <a:pathLst>
                <a:path w="12280" h="22700" extrusionOk="0">
                  <a:moveTo>
                    <a:pt x="7695" y="0"/>
                  </a:moveTo>
                  <a:cubicBezTo>
                    <a:pt x="6011" y="0"/>
                    <a:pt x="4435" y="1059"/>
                    <a:pt x="3860" y="2760"/>
                  </a:cubicBezTo>
                  <a:lnTo>
                    <a:pt x="0" y="21818"/>
                  </a:lnTo>
                  <a:lnTo>
                    <a:pt x="2462" y="22700"/>
                  </a:lnTo>
                  <a:lnTo>
                    <a:pt x="11490" y="5466"/>
                  </a:lnTo>
                  <a:cubicBezTo>
                    <a:pt x="12280" y="3338"/>
                    <a:pt x="11186" y="998"/>
                    <a:pt x="9058" y="238"/>
                  </a:cubicBezTo>
                  <a:cubicBezTo>
                    <a:pt x="8607" y="77"/>
                    <a:pt x="8147" y="0"/>
                    <a:pt x="7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8659258" y="3951008"/>
              <a:ext cx="170744" cy="316337"/>
            </a:xfrm>
            <a:custGeom>
              <a:avLst/>
              <a:gdLst/>
              <a:ahLst/>
              <a:cxnLst/>
              <a:rect l="l" t="t" r="r" b="b"/>
              <a:pathLst>
                <a:path w="12220" h="22640" extrusionOk="0">
                  <a:moveTo>
                    <a:pt x="9787" y="0"/>
                  </a:moveTo>
                  <a:lnTo>
                    <a:pt x="760" y="17235"/>
                  </a:lnTo>
                  <a:cubicBezTo>
                    <a:pt x="0" y="19332"/>
                    <a:pt x="1094" y="21672"/>
                    <a:pt x="3222" y="22402"/>
                  </a:cubicBezTo>
                  <a:cubicBezTo>
                    <a:pt x="3668" y="22563"/>
                    <a:pt x="4123" y="22640"/>
                    <a:pt x="4571" y="22640"/>
                  </a:cubicBezTo>
                  <a:cubicBezTo>
                    <a:pt x="6231" y="22640"/>
                    <a:pt x="7791" y="21591"/>
                    <a:pt x="8389" y="19940"/>
                  </a:cubicBezTo>
                  <a:lnTo>
                    <a:pt x="12219" y="882"/>
                  </a:lnTo>
                  <a:lnTo>
                    <a:pt x="9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8743757" y="3970540"/>
              <a:ext cx="322374" cy="170912"/>
            </a:xfrm>
            <a:custGeom>
              <a:avLst/>
              <a:gdLst/>
              <a:ahLst/>
              <a:cxnLst/>
              <a:rect l="l" t="t" r="r" b="b"/>
              <a:pathLst>
                <a:path w="23072" h="12232" extrusionOk="0">
                  <a:moveTo>
                    <a:pt x="943" y="0"/>
                  </a:moveTo>
                  <a:lnTo>
                    <a:pt x="1" y="2402"/>
                  </a:lnTo>
                  <a:lnTo>
                    <a:pt x="16962" y="11916"/>
                  </a:lnTo>
                  <a:cubicBezTo>
                    <a:pt x="17465" y="12130"/>
                    <a:pt x="17987" y="12231"/>
                    <a:pt x="18502" y="12231"/>
                  </a:cubicBezTo>
                  <a:cubicBezTo>
                    <a:pt x="20103" y="12231"/>
                    <a:pt x="21629" y="11253"/>
                    <a:pt x="22250" y="9666"/>
                  </a:cubicBezTo>
                  <a:cubicBezTo>
                    <a:pt x="23071" y="7539"/>
                    <a:pt x="22007" y="5168"/>
                    <a:pt x="19880" y="4408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8529295" y="3868118"/>
              <a:ext cx="325769" cy="156380"/>
            </a:xfrm>
            <a:custGeom>
              <a:avLst/>
              <a:gdLst/>
              <a:ahLst/>
              <a:cxnLst/>
              <a:rect l="l" t="t" r="r" b="b"/>
              <a:pathLst>
                <a:path w="23315" h="11192" extrusionOk="0">
                  <a:moveTo>
                    <a:pt x="4529" y="0"/>
                  </a:moveTo>
                  <a:cubicBezTo>
                    <a:pt x="2826" y="0"/>
                    <a:pt x="1227" y="1083"/>
                    <a:pt x="670" y="2803"/>
                  </a:cubicBezTo>
                  <a:cubicBezTo>
                    <a:pt x="1" y="4961"/>
                    <a:pt x="1186" y="7240"/>
                    <a:pt x="3345" y="7909"/>
                  </a:cubicBezTo>
                  <a:lnTo>
                    <a:pt x="22524" y="11192"/>
                  </a:lnTo>
                  <a:lnTo>
                    <a:pt x="23314" y="8760"/>
                  </a:lnTo>
                  <a:lnTo>
                    <a:pt x="5837" y="219"/>
                  </a:lnTo>
                  <a:cubicBezTo>
                    <a:pt x="5405" y="71"/>
                    <a:pt x="4963" y="0"/>
                    <a:pt x="4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8645664" y="3745772"/>
              <a:ext cx="194106" cy="305076"/>
            </a:xfrm>
            <a:custGeom>
              <a:avLst/>
              <a:gdLst/>
              <a:ahLst/>
              <a:cxnLst/>
              <a:rect l="l" t="t" r="r" b="b"/>
              <a:pathLst>
                <a:path w="13892" h="21834" extrusionOk="0">
                  <a:moveTo>
                    <a:pt x="4563" y="1"/>
                  </a:moveTo>
                  <a:cubicBezTo>
                    <a:pt x="3972" y="1"/>
                    <a:pt x="3370" y="131"/>
                    <a:pt x="2797" y="404"/>
                  </a:cubicBezTo>
                  <a:cubicBezTo>
                    <a:pt x="851" y="1316"/>
                    <a:pt x="0" y="3626"/>
                    <a:pt x="821" y="5602"/>
                  </a:cubicBezTo>
                  <a:lnTo>
                    <a:pt x="11581" y="21833"/>
                  </a:lnTo>
                  <a:lnTo>
                    <a:pt x="13891" y="20709"/>
                  </a:lnTo>
                  <a:lnTo>
                    <a:pt x="8116" y="2137"/>
                  </a:lnTo>
                  <a:cubicBezTo>
                    <a:pt x="7383" y="778"/>
                    <a:pt x="6006" y="1"/>
                    <a:pt x="4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8761180" y="3953984"/>
              <a:ext cx="197501" cy="308345"/>
            </a:xfrm>
            <a:custGeom>
              <a:avLst/>
              <a:gdLst/>
              <a:ahLst/>
              <a:cxnLst/>
              <a:rect l="l" t="t" r="r" b="b"/>
              <a:pathLst>
                <a:path w="14135" h="22068" extrusionOk="0">
                  <a:moveTo>
                    <a:pt x="2341" y="0"/>
                  </a:moveTo>
                  <a:lnTo>
                    <a:pt x="0" y="1094"/>
                  </a:lnTo>
                  <a:lnTo>
                    <a:pt x="5806" y="19666"/>
                  </a:lnTo>
                  <a:cubicBezTo>
                    <a:pt x="6466" y="21186"/>
                    <a:pt x="7941" y="22067"/>
                    <a:pt x="9490" y="22067"/>
                  </a:cubicBezTo>
                  <a:cubicBezTo>
                    <a:pt x="10078" y="22067"/>
                    <a:pt x="10677" y="21940"/>
                    <a:pt x="11246" y="21672"/>
                  </a:cubicBezTo>
                  <a:cubicBezTo>
                    <a:pt x="13283" y="20699"/>
                    <a:pt x="14134" y="18237"/>
                    <a:pt x="13101" y="16201"/>
                  </a:cubicBezTo>
                  <a:lnTo>
                    <a:pt x="2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8748005" y="3855963"/>
              <a:ext cx="319397" cy="182132"/>
            </a:xfrm>
            <a:custGeom>
              <a:avLst/>
              <a:gdLst/>
              <a:ahLst/>
              <a:cxnLst/>
              <a:rect l="l" t="t" r="r" b="b"/>
              <a:pathLst>
                <a:path w="22859" h="13035" extrusionOk="0">
                  <a:moveTo>
                    <a:pt x="18234" y="0"/>
                  </a:moveTo>
                  <a:cubicBezTo>
                    <a:pt x="17656" y="0"/>
                    <a:pt x="17067" y="125"/>
                    <a:pt x="16506" y="390"/>
                  </a:cubicBezTo>
                  <a:lnTo>
                    <a:pt x="1" y="10694"/>
                  </a:lnTo>
                  <a:lnTo>
                    <a:pt x="1034" y="13034"/>
                  </a:lnTo>
                  <a:lnTo>
                    <a:pt x="19758" y="7806"/>
                  </a:lnTo>
                  <a:cubicBezTo>
                    <a:pt x="21855" y="6925"/>
                    <a:pt x="22858" y="4493"/>
                    <a:pt x="21916" y="2426"/>
                  </a:cubicBezTo>
                  <a:cubicBezTo>
                    <a:pt x="21252" y="899"/>
                    <a:pt x="19782" y="0"/>
                    <a:pt x="18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8539914" y="3962898"/>
              <a:ext cx="313026" cy="195629"/>
            </a:xfrm>
            <a:custGeom>
              <a:avLst/>
              <a:gdLst/>
              <a:ahLst/>
              <a:cxnLst/>
              <a:rect l="l" t="t" r="r" b="b"/>
              <a:pathLst>
                <a:path w="22403" h="14001" extrusionOk="0">
                  <a:moveTo>
                    <a:pt x="21187" y="0"/>
                  </a:moveTo>
                  <a:lnTo>
                    <a:pt x="2797" y="6353"/>
                  </a:lnTo>
                  <a:cubicBezTo>
                    <a:pt x="791" y="7356"/>
                    <a:pt x="1" y="9788"/>
                    <a:pt x="1034" y="11794"/>
                  </a:cubicBezTo>
                  <a:cubicBezTo>
                    <a:pt x="1734" y="13193"/>
                    <a:pt x="3143" y="14000"/>
                    <a:pt x="4612" y="14000"/>
                  </a:cubicBezTo>
                  <a:cubicBezTo>
                    <a:pt x="5249" y="14000"/>
                    <a:pt x="5898" y="13848"/>
                    <a:pt x="6506" y="13526"/>
                  </a:cubicBezTo>
                  <a:lnTo>
                    <a:pt x="22403" y="2310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8697470" y="3900028"/>
              <a:ext cx="213640" cy="211544"/>
            </a:xfrm>
            <a:custGeom>
              <a:avLst/>
              <a:gdLst/>
              <a:ahLst/>
              <a:cxnLst/>
              <a:rect l="l" t="t" r="r" b="b"/>
              <a:pathLst>
                <a:path w="15290" h="15140" extrusionOk="0">
                  <a:moveTo>
                    <a:pt x="7622" y="1"/>
                  </a:moveTo>
                  <a:cubicBezTo>
                    <a:pt x="7584" y="1"/>
                    <a:pt x="7546" y="1"/>
                    <a:pt x="7508" y="2"/>
                  </a:cubicBezTo>
                  <a:cubicBezTo>
                    <a:pt x="3344" y="63"/>
                    <a:pt x="1" y="3528"/>
                    <a:pt x="92" y="7692"/>
                  </a:cubicBezTo>
                  <a:cubicBezTo>
                    <a:pt x="152" y="11849"/>
                    <a:pt x="3555" y="15140"/>
                    <a:pt x="7669" y="15140"/>
                  </a:cubicBezTo>
                  <a:cubicBezTo>
                    <a:pt x="7707" y="15140"/>
                    <a:pt x="7744" y="15139"/>
                    <a:pt x="7782" y="15139"/>
                  </a:cubicBezTo>
                  <a:cubicBezTo>
                    <a:pt x="11946" y="15048"/>
                    <a:pt x="15290" y="11613"/>
                    <a:pt x="15199" y="7449"/>
                  </a:cubicBezTo>
                  <a:cubicBezTo>
                    <a:pt x="15138" y="3292"/>
                    <a:pt x="11765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8728277" y="3943953"/>
              <a:ext cx="145454" cy="123782"/>
            </a:xfrm>
            <a:custGeom>
              <a:avLst/>
              <a:gdLst/>
              <a:ahLst/>
              <a:cxnLst/>
              <a:rect l="l" t="t" r="r" b="b"/>
              <a:pathLst>
                <a:path w="10410" h="8859" extrusionOk="0">
                  <a:moveTo>
                    <a:pt x="5417" y="0"/>
                  </a:moveTo>
                  <a:cubicBezTo>
                    <a:pt x="2360" y="0"/>
                    <a:pt x="1" y="3273"/>
                    <a:pt x="1443" y="6341"/>
                  </a:cubicBezTo>
                  <a:cubicBezTo>
                    <a:pt x="2253" y="8034"/>
                    <a:pt x="3842" y="8859"/>
                    <a:pt x="5428" y="8859"/>
                  </a:cubicBezTo>
                  <a:cubicBezTo>
                    <a:pt x="7175" y="8859"/>
                    <a:pt x="8919" y="7859"/>
                    <a:pt x="9620" y="5916"/>
                  </a:cubicBezTo>
                  <a:cubicBezTo>
                    <a:pt x="10410" y="3606"/>
                    <a:pt x="9224" y="1083"/>
                    <a:pt x="6914" y="262"/>
                  </a:cubicBezTo>
                  <a:cubicBezTo>
                    <a:pt x="6406" y="83"/>
                    <a:pt x="59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8761320" y="3971057"/>
              <a:ext cx="82256" cy="69890"/>
            </a:xfrm>
            <a:custGeom>
              <a:avLst/>
              <a:gdLst/>
              <a:ahLst/>
              <a:cxnLst/>
              <a:rect l="l" t="t" r="r" b="b"/>
              <a:pathLst>
                <a:path w="5887" h="5002" extrusionOk="0">
                  <a:moveTo>
                    <a:pt x="3070" y="1"/>
                  </a:moveTo>
                  <a:cubicBezTo>
                    <a:pt x="1338" y="1"/>
                    <a:pt x="1" y="1847"/>
                    <a:pt x="841" y="3581"/>
                  </a:cubicBezTo>
                  <a:cubicBezTo>
                    <a:pt x="1290" y="4535"/>
                    <a:pt x="2179" y="5001"/>
                    <a:pt x="3069" y="5001"/>
                  </a:cubicBezTo>
                  <a:cubicBezTo>
                    <a:pt x="4050" y="5001"/>
                    <a:pt x="5033" y="4436"/>
                    <a:pt x="5431" y="3337"/>
                  </a:cubicBezTo>
                  <a:cubicBezTo>
                    <a:pt x="5887" y="2030"/>
                    <a:pt x="5188" y="602"/>
                    <a:pt x="3911" y="146"/>
                  </a:cubicBezTo>
                  <a:cubicBezTo>
                    <a:pt x="3626" y="47"/>
                    <a:pt x="3343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7" name="Google Shape;1467;p51"/>
          <p:cNvSpPr/>
          <p:nvPr/>
        </p:nvSpPr>
        <p:spPr>
          <a:xfrm>
            <a:off x="8340700" y="5395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51"/>
          <p:cNvSpPr/>
          <p:nvPr/>
        </p:nvSpPr>
        <p:spPr>
          <a:xfrm>
            <a:off x="132673" y="126814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51"/>
          <p:cNvSpPr/>
          <p:nvPr/>
        </p:nvSpPr>
        <p:spPr>
          <a:xfrm>
            <a:off x="2420000" y="1521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51"/>
          <p:cNvSpPr/>
          <p:nvPr/>
        </p:nvSpPr>
        <p:spPr>
          <a:xfrm>
            <a:off x="5376725" y="23862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51"/>
          <p:cNvSpPr/>
          <p:nvPr/>
        </p:nvSpPr>
        <p:spPr>
          <a:xfrm>
            <a:off x="240450" y="47491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51"/>
          <p:cNvSpPr/>
          <p:nvPr/>
        </p:nvSpPr>
        <p:spPr>
          <a:xfrm>
            <a:off x="7006325" y="8522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51"/>
          <p:cNvSpPr/>
          <p:nvPr/>
        </p:nvSpPr>
        <p:spPr>
          <a:xfrm>
            <a:off x="5102475" y="43344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52"/>
          <p:cNvSpPr txBox="1">
            <a:spLocks noGrp="1"/>
          </p:cNvSpPr>
          <p:nvPr>
            <p:ph type="title"/>
          </p:nvPr>
        </p:nvSpPr>
        <p:spPr>
          <a:xfrm>
            <a:off x="714850" y="338107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76" name="Google Shape;1476;p52"/>
          <p:cNvSpPr txBox="1">
            <a:spLocks noGrp="1"/>
          </p:cNvSpPr>
          <p:nvPr>
            <p:ph type="subTitle" idx="1"/>
          </p:nvPr>
        </p:nvSpPr>
        <p:spPr>
          <a:xfrm>
            <a:off x="714850" y="1812245"/>
            <a:ext cx="3869400" cy="23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77" name="Google Shape;1477;p52"/>
          <p:cNvSpPr txBox="1">
            <a:spLocks noGrp="1"/>
          </p:cNvSpPr>
          <p:nvPr>
            <p:ph type="subTitle" idx="2"/>
          </p:nvPr>
        </p:nvSpPr>
        <p:spPr>
          <a:xfrm>
            <a:off x="4559650" y="1812247"/>
            <a:ext cx="38694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78" name="Google Shape;1478;p52"/>
          <p:cNvSpPr txBox="1">
            <a:spLocks noGrp="1"/>
          </p:cNvSpPr>
          <p:nvPr>
            <p:ph type="subTitle" idx="3"/>
          </p:nvPr>
        </p:nvSpPr>
        <p:spPr>
          <a:xfrm>
            <a:off x="714850" y="118857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9" name="Google Shape;1479;p52"/>
          <p:cNvSpPr txBox="1">
            <a:spLocks noGrp="1"/>
          </p:cNvSpPr>
          <p:nvPr>
            <p:ph type="subTitle" idx="4"/>
          </p:nvPr>
        </p:nvSpPr>
        <p:spPr>
          <a:xfrm>
            <a:off x="4559650" y="1188570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0" name="Google Shape;1480;p52"/>
          <p:cNvSpPr/>
          <p:nvPr/>
        </p:nvSpPr>
        <p:spPr>
          <a:xfrm>
            <a:off x="8637438" y="53438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52"/>
          <p:cNvSpPr/>
          <p:nvPr/>
        </p:nvSpPr>
        <p:spPr>
          <a:xfrm>
            <a:off x="4755375" y="2827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52"/>
          <p:cNvSpPr/>
          <p:nvPr/>
        </p:nvSpPr>
        <p:spPr>
          <a:xfrm>
            <a:off x="8402125" y="46085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52"/>
          <p:cNvSpPr/>
          <p:nvPr/>
        </p:nvSpPr>
        <p:spPr>
          <a:xfrm>
            <a:off x="0" y="468745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2"/>
          <p:cNvSpPr/>
          <p:nvPr/>
        </p:nvSpPr>
        <p:spPr>
          <a:xfrm>
            <a:off x="0" y="482042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52"/>
          <p:cNvSpPr/>
          <p:nvPr/>
        </p:nvSpPr>
        <p:spPr>
          <a:xfrm>
            <a:off x="487050" y="40917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52"/>
          <p:cNvSpPr/>
          <p:nvPr/>
        </p:nvSpPr>
        <p:spPr>
          <a:xfrm>
            <a:off x="5127375" y="443603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52"/>
          <p:cNvSpPr/>
          <p:nvPr/>
        </p:nvSpPr>
        <p:spPr>
          <a:xfrm>
            <a:off x="349438" y="1869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52"/>
          <p:cNvSpPr/>
          <p:nvPr/>
        </p:nvSpPr>
        <p:spPr>
          <a:xfrm>
            <a:off x="8933638" y="256843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53"/>
          <p:cNvSpPr/>
          <p:nvPr/>
        </p:nvSpPr>
        <p:spPr>
          <a:xfrm>
            <a:off x="3207275" y="2336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3"/>
          <p:cNvSpPr/>
          <p:nvPr/>
        </p:nvSpPr>
        <p:spPr>
          <a:xfrm>
            <a:off x="3691250" y="468185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53"/>
          <p:cNvSpPr/>
          <p:nvPr/>
        </p:nvSpPr>
        <p:spPr>
          <a:xfrm>
            <a:off x="187600" y="35215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53"/>
          <p:cNvSpPr/>
          <p:nvPr/>
        </p:nvSpPr>
        <p:spPr>
          <a:xfrm>
            <a:off x="252425" y="1840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53"/>
          <p:cNvSpPr/>
          <p:nvPr/>
        </p:nvSpPr>
        <p:spPr>
          <a:xfrm>
            <a:off x="5036100" y="47609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53"/>
          <p:cNvSpPr txBox="1">
            <a:spLocks noGrp="1"/>
          </p:cNvSpPr>
          <p:nvPr>
            <p:ph type="ctrTitle"/>
          </p:nvPr>
        </p:nvSpPr>
        <p:spPr>
          <a:xfrm>
            <a:off x="980800" y="2283150"/>
            <a:ext cx="25755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496" name="Google Shape;1496;p53"/>
          <p:cNvSpPr txBox="1">
            <a:spLocks noGrp="1"/>
          </p:cNvSpPr>
          <p:nvPr>
            <p:ph type="subTitle" idx="1"/>
          </p:nvPr>
        </p:nvSpPr>
        <p:spPr>
          <a:xfrm>
            <a:off x="6039125" y="1422526"/>
            <a:ext cx="20118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53"/>
          <p:cNvSpPr txBox="1">
            <a:spLocks noGrp="1"/>
          </p:cNvSpPr>
          <p:nvPr>
            <p:ph type="subTitle" idx="2"/>
          </p:nvPr>
        </p:nvSpPr>
        <p:spPr>
          <a:xfrm>
            <a:off x="6039125" y="1086225"/>
            <a:ext cx="20118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8" name="Google Shape;1498;p53"/>
          <p:cNvSpPr txBox="1">
            <a:spLocks noGrp="1"/>
          </p:cNvSpPr>
          <p:nvPr>
            <p:ph type="subTitle" idx="3"/>
          </p:nvPr>
        </p:nvSpPr>
        <p:spPr>
          <a:xfrm>
            <a:off x="6039125" y="3521576"/>
            <a:ext cx="20118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53"/>
          <p:cNvSpPr txBox="1">
            <a:spLocks noGrp="1"/>
          </p:cNvSpPr>
          <p:nvPr>
            <p:ph type="subTitle" idx="4"/>
          </p:nvPr>
        </p:nvSpPr>
        <p:spPr>
          <a:xfrm>
            <a:off x="6039125" y="3185275"/>
            <a:ext cx="20118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5_1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4"/>
          <p:cNvSpPr/>
          <p:nvPr/>
        </p:nvSpPr>
        <p:spPr>
          <a:xfrm>
            <a:off x="7176863" y="1768978"/>
            <a:ext cx="535612" cy="541150"/>
          </a:xfrm>
          <a:custGeom>
            <a:avLst/>
            <a:gdLst/>
            <a:ahLst/>
            <a:cxnLst/>
            <a:rect l="l" t="t" r="r" b="b"/>
            <a:pathLst>
              <a:path w="38299" h="38695" extrusionOk="0">
                <a:moveTo>
                  <a:pt x="19150" y="1"/>
                </a:moveTo>
                <a:cubicBezTo>
                  <a:pt x="8572" y="31"/>
                  <a:pt x="0" y="8603"/>
                  <a:pt x="0" y="19150"/>
                </a:cubicBezTo>
                <a:lnTo>
                  <a:pt x="0" y="38694"/>
                </a:lnTo>
                <a:lnTo>
                  <a:pt x="38299" y="38694"/>
                </a:lnTo>
                <a:lnTo>
                  <a:pt x="38299" y="19150"/>
                </a:lnTo>
                <a:cubicBezTo>
                  <a:pt x="38268" y="8603"/>
                  <a:pt x="29727" y="31"/>
                  <a:pt x="19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2" name="Google Shape;1502;p54"/>
          <p:cNvGrpSpPr/>
          <p:nvPr/>
        </p:nvGrpSpPr>
        <p:grpSpPr>
          <a:xfrm>
            <a:off x="255366" y="298075"/>
            <a:ext cx="915729" cy="1744463"/>
            <a:chOff x="255366" y="298075"/>
            <a:chExt cx="915729" cy="1744463"/>
          </a:xfrm>
        </p:grpSpPr>
        <p:sp>
          <p:nvSpPr>
            <p:cNvPr id="1503" name="Google Shape;1503;p54"/>
            <p:cNvSpPr/>
            <p:nvPr/>
          </p:nvSpPr>
          <p:spPr>
            <a:xfrm rot="-1359154">
              <a:off x="892980" y="747516"/>
              <a:ext cx="20293" cy="1342911"/>
            </a:xfrm>
            <a:custGeom>
              <a:avLst/>
              <a:gdLst/>
              <a:ahLst/>
              <a:cxnLst/>
              <a:rect l="l" t="t" r="r" b="b"/>
              <a:pathLst>
                <a:path w="1095" h="72464" extrusionOk="0">
                  <a:moveTo>
                    <a:pt x="456" y="0"/>
                  </a:moveTo>
                  <a:cubicBezTo>
                    <a:pt x="183" y="0"/>
                    <a:pt x="0" y="213"/>
                    <a:pt x="0" y="456"/>
                  </a:cubicBezTo>
                  <a:lnTo>
                    <a:pt x="0" y="71977"/>
                  </a:lnTo>
                  <a:cubicBezTo>
                    <a:pt x="0" y="72251"/>
                    <a:pt x="183" y="72464"/>
                    <a:pt x="456" y="72464"/>
                  </a:cubicBezTo>
                  <a:lnTo>
                    <a:pt x="639" y="72464"/>
                  </a:lnTo>
                  <a:cubicBezTo>
                    <a:pt x="912" y="72464"/>
                    <a:pt x="1095" y="72251"/>
                    <a:pt x="1095" y="71977"/>
                  </a:cubicBezTo>
                  <a:lnTo>
                    <a:pt x="1095" y="456"/>
                  </a:lnTo>
                  <a:cubicBezTo>
                    <a:pt x="1095" y="213"/>
                    <a:pt x="912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4"/>
            <p:cNvSpPr/>
            <p:nvPr/>
          </p:nvSpPr>
          <p:spPr>
            <a:xfrm rot="-1359154">
              <a:off x="347860" y="370251"/>
              <a:ext cx="490693" cy="578591"/>
            </a:xfrm>
            <a:custGeom>
              <a:avLst/>
              <a:gdLst/>
              <a:ahLst/>
              <a:cxnLst/>
              <a:rect l="l" t="t" r="r" b="b"/>
              <a:pathLst>
                <a:path w="26478" h="31221" extrusionOk="0">
                  <a:moveTo>
                    <a:pt x="13363" y="0"/>
                  </a:moveTo>
                  <a:cubicBezTo>
                    <a:pt x="13156" y="0"/>
                    <a:pt x="12947" y="6"/>
                    <a:pt x="12737" y="18"/>
                  </a:cubicBezTo>
                  <a:cubicBezTo>
                    <a:pt x="4226" y="504"/>
                    <a:pt x="1" y="10565"/>
                    <a:pt x="5594" y="16979"/>
                  </a:cubicBezTo>
                  <a:cubicBezTo>
                    <a:pt x="6080" y="17556"/>
                    <a:pt x="6627" y="18073"/>
                    <a:pt x="7235" y="18499"/>
                  </a:cubicBezTo>
                  <a:cubicBezTo>
                    <a:pt x="8116" y="19167"/>
                    <a:pt x="8360" y="20383"/>
                    <a:pt x="7782" y="21325"/>
                  </a:cubicBezTo>
                  <a:lnTo>
                    <a:pt x="7752" y="21386"/>
                  </a:lnTo>
                  <a:cubicBezTo>
                    <a:pt x="5381" y="25611"/>
                    <a:pt x="8238" y="30900"/>
                    <a:pt x="13101" y="31204"/>
                  </a:cubicBezTo>
                  <a:cubicBezTo>
                    <a:pt x="13259" y="31215"/>
                    <a:pt x="13414" y="31220"/>
                    <a:pt x="13569" y="31220"/>
                  </a:cubicBezTo>
                  <a:cubicBezTo>
                    <a:pt x="18158" y="31220"/>
                    <a:pt x="21401" y="26498"/>
                    <a:pt x="19636" y="22146"/>
                  </a:cubicBezTo>
                  <a:cubicBezTo>
                    <a:pt x="18998" y="20535"/>
                    <a:pt x="19393" y="18681"/>
                    <a:pt x="20609" y="17465"/>
                  </a:cubicBezTo>
                  <a:cubicBezTo>
                    <a:pt x="21065" y="17009"/>
                    <a:pt x="21460" y="16553"/>
                    <a:pt x="21794" y="16037"/>
                  </a:cubicBezTo>
                  <a:cubicBezTo>
                    <a:pt x="26478" y="9160"/>
                    <a:pt x="21478" y="0"/>
                    <a:pt x="13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5" name="Google Shape;1505;p54"/>
          <p:cNvSpPr/>
          <p:nvPr/>
        </p:nvSpPr>
        <p:spPr>
          <a:xfrm>
            <a:off x="6641275" y="1659074"/>
            <a:ext cx="507186" cy="480877"/>
          </a:xfrm>
          <a:custGeom>
            <a:avLst/>
            <a:gdLst/>
            <a:ahLst/>
            <a:cxnLst/>
            <a:rect l="l" t="t" r="r" b="b"/>
            <a:pathLst>
              <a:path w="27144" h="25736" extrusionOk="0">
                <a:moveTo>
                  <a:pt x="11952" y="0"/>
                </a:moveTo>
                <a:cubicBezTo>
                  <a:pt x="9856" y="0"/>
                  <a:pt x="7718" y="712"/>
                  <a:pt x="5897" y="2288"/>
                </a:cubicBezTo>
                <a:cubicBezTo>
                  <a:pt x="0" y="7364"/>
                  <a:pt x="2493" y="16969"/>
                  <a:pt x="10092" y="18549"/>
                </a:cubicBezTo>
                <a:cubicBezTo>
                  <a:pt x="10760" y="18701"/>
                  <a:pt x="11459" y="18762"/>
                  <a:pt x="12128" y="18762"/>
                </a:cubicBezTo>
                <a:cubicBezTo>
                  <a:pt x="12147" y="18762"/>
                  <a:pt x="12167" y="18761"/>
                  <a:pt x="12186" y="18761"/>
                </a:cubicBezTo>
                <a:cubicBezTo>
                  <a:pt x="13164" y="18761"/>
                  <a:pt x="13985" y="19511"/>
                  <a:pt x="14104" y="20464"/>
                </a:cubicBezTo>
                <a:lnTo>
                  <a:pt x="14104" y="20525"/>
                </a:lnTo>
                <a:cubicBezTo>
                  <a:pt x="14561" y="23685"/>
                  <a:pt x="17254" y="25736"/>
                  <a:pt x="20108" y="25736"/>
                </a:cubicBezTo>
                <a:cubicBezTo>
                  <a:pt x="21234" y="25736"/>
                  <a:pt x="22386" y="25417"/>
                  <a:pt x="23435" y="24720"/>
                </a:cubicBezTo>
                <a:cubicBezTo>
                  <a:pt x="27144" y="22258"/>
                  <a:pt x="26992" y="16787"/>
                  <a:pt x="23192" y="14507"/>
                </a:cubicBezTo>
                <a:cubicBezTo>
                  <a:pt x="21824" y="13686"/>
                  <a:pt x="21095" y="12136"/>
                  <a:pt x="21308" y="10555"/>
                </a:cubicBezTo>
                <a:cubicBezTo>
                  <a:pt x="21368" y="10008"/>
                  <a:pt x="21399" y="9431"/>
                  <a:pt x="21368" y="8853"/>
                </a:cubicBezTo>
                <a:cubicBezTo>
                  <a:pt x="21054" y="3509"/>
                  <a:pt x="16607" y="0"/>
                  <a:pt x="119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54"/>
          <p:cNvSpPr/>
          <p:nvPr/>
        </p:nvSpPr>
        <p:spPr>
          <a:xfrm>
            <a:off x="6856531" y="1801775"/>
            <a:ext cx="320336" cy="503785"/>
          </a:xfrm>
          <a:custGeom>
            <a:avLst/>
            <a:gdLst/>
            <a:ahLst/>
            <a:cxnLst/>
            <a:rect l="l" t="t" r="r" b="b"/>
            <a:pathLst>
              <a:path w="17144" h="26962" fill="none" extrusionOk="0">
                <a:moveTo>
                  <a:pt x="0" y="0"/>
                </a:moveTo>
                <a:cubicBezTo>
                  <a:pt x="0" y="0"/>
                  <a:pt x="16687" y="17144"/>
                  <a:pt x="17143" y="26961"/>
                </a:cubicBezTo>
              </a:path>
            </a:pathLst>
          </a:custGeom>
          <a:solidFill>
            <a:schemeClr val="dk1"/>
          </a:solidFill>
          <a:ln w="235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4"/>
          <p:cNvSpPr/>
          <p:nvPr/>
        </p:nvSpPr>
        <p:spPr>
          <a:xfrm>
            <a:off x="3265725" y="30736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4"/>
          <p:cNvSpPr/>
          <p:nvPr/>
        </p:nvSpPr>
        <p:spPr>
          <a:xfrm>
            <a:off x="4669163" y="47979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54"/>
          <p:cNvSpPr/>
          <p:nvPr/>
        </p:nvSpPr>
        <p:spPr>
          <a:xfrm>
            <a:off x="7247075" y="1982975"/>
            <a:ext cx="380725" cy="148975"/>
          </a:xfrm>
          <a:custGeom>
            <a:avLst/>
            <a:gdLst/>
            <a:ahLst/>
            <a:cxnLst/>
            <a:rect l="l" t="t" r="r" b="b"/>
            <a:pathLst>
              <a:path w="15229" h="5959" extrusionOk="0">
                <a:moveTo>
                  <a:pt x="7599" y="1"/>
                </a:moveTo>
                <a:cubicBezTo>
                  <a:pt x="3405" y="1"/>
                  <a:pt x="0" y="1338"/>
                  <a:pt x="0" y="2980"/>
                </a:cubicBezTo>
                <a:cubicBezTo>
                  <a:pt x="0" y="4621"/>
                  <a:pt x="3405" y="5958"/>
                  <a:pt x="7599" y="5958"/>
                </a:cubicBezTo>
                <a:cubicBezTo>
                  <a:pt x="11824" y="5958"/>
                  <a:pt x="15229" y="4621"/>
                  <a:pt x="15229" y="2980"/>
                </a:cubicBezTo>
                <a:cubicBezTo>
                  <a:pt x="15229" y="1338"/>
                  <a:pt x="11824" y="1"/>
                  <a:pt x="75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4"/>
          <p:cNvSpPr/>
          <p:nvPr/>
        </p:nvSpPr>
        <p:spPr>
          <a:xfrm>
            <a:off x="7351950" y="1994375"/>
            <a:ext cx="155025" cy="132800"/>
          </a:xfrm>
          <a:custGeom>
            <a:avLst/>
            <a:gdLst/>
            <a:ahLst/>
            <a:cxnLst/>
            <a:rect l="l" t="t" r="r" b="b"/>
            <a:pathLst>
              <a:path w="6201" h="5312" extrusionOk="0">
                <a:moveTo>
                  <a:pt x="3556" y="1"/>
                </a:moveTo>
                <a:cubicBezTo>
                  <a:pt x="1185" y="1"/>
                  <a:pt x="0" y="2858"/>
                  <a:pt x="1672" y="4530"/>
                </a:cubicBezTo>
                <a:cubicBezTo>
                  <a:pt x="2212" y="5070"/>
                  <a:pt x="2876" y="5312"/>
                  <a:pt x="3527" y="5312"/>
                </a:cubicBezTo>
                <a:cubicBezTo>
                  <a:pt x="4892" y="5312"/>
                  <a:pt x="6201" y="4250"/>
                  <a:pt x="6201" y="2645"/>
                </a:cubicBezTo>
                <a:cubicBezTo>
                  <a:pt x="6201" y="1186"/>
                  <a:pt x="5015" y="1"/>
                  <a:pt x="35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4"/>
          <p:cNvSpPr/>
          <p:nvPr/>
        </p:nvSpPr>
        <p:spPr>
          <a:xfrm>
            <a:off x="5742913" y="449850"/>
            <a:ext cx="517171" cy="509124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4"/>
          <p:cNvSpPr/>
          <p:nvPr/>
        </p:nvSpPr>
        <p:spPr>
          <a:xfrm>
            <a:off x="1349250" y="4224200"/>
            <a:ext cx="748500" cy="748500"/>
          </a:xfrm>
          <a:custGeom>
            <a:avLst/>
            <a:gdLst/>
            <a:ahLst/>
            <a:cxnLst/>
            <a:rect l="l" t="t" r="r" b="b"/>
            <a:pathLst>
              <a:path w="29940" h="29940" extrusionOk="0">
                <a:moveTo>
                  <a:pt x="14955" y="0"/>
                </a:moveTo>
                <a:cubicBezTo>
                  <a:pt x="6657" y="0"/>
                  <a:pt x="0" y="6687"/>
                  <a:pt x="0" y="14985"/>
                </a:cubicBezTo>
                <a:cubicBezTo>
                  <a:pt x="0" y="23283"/>
                  <a:pt x="6657" y="29940"/>
                  <a:pt x="14955" y="29940"/>
                </a:cubicBezTo>
                <a:cubicBezTo>
                  <a:pt x="23253" y="29940"/>
                  <a:pt x="29940" y="23283"/>
                  <a:pt x="29940" y="14985"/>
                </a:cubicBezTo>
                <a:cubicBezTo>
                  <a:pt x="29940" y="6687"/>
                  <a:pt x="23253" y="0"/>
                  <a:pt x="14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54"/>
          <p:cNvSpPr/>
          <p:nvPr/>
        </p:nvSpPr>
        <p:spPr>
          <a:xfrm>
            <a:off x="1415350" y="4445675"/>
            <a:ext cx="156575" cy="92025"/>
          </a:xfrm>
          <a:custGeom>
            <a:avLst/>
            <a:gdLst/>
            <a:ahLst/>
            <a:cxnLst/>
            <a:rect l="l" t="t" r="r" b="b"/>
            <a:pathLst>
              <a:path w="6263" h="3681" extrusionOk="0">
                <a:moveTo>
                  <a:pt x="5111" y="1"/>
                </a:moveTo>
                <a:cubicBezTo>
                  <a:pt x="4987" y="1"/>
                  <a:pt x="4862" y="25"/>
                  <a:pt x="4742" y="77"/>
                </a:cubicBezTo>
                <a:lnTo>
                  <a:pt x="761" y="1719"/>
                </a:lnTo>
                <a:cubicBezTo>
                  <a:pt x="244" y="1932"/>
                  <a:pt x="1" y="2540"/>
                  <a:pt x="213" y="3056"/>
                </a:cubicBezTo>
                <a:cubicBezTo>
                  <a:pt x="374" y="3446"/>
                  <a:pt x="742" y="3680"/>
                  <a:pt x="1135" y="3680"/>
                </a:cubicBezTo>
                <a:cubicBezTo>
                  <a:pt x="1263" y="3680"/>
                  <a:pt x="1394" y="3656"/>
                  <a:pt x="1520" y="3603"/>
                </a:cubicBezTo>
                <a:lnTo>
                  <a:pt x="5502" y="1932"/>
                </a:lnTo>
                <a:cubicBezTo>
                  <a:pt x="6019" y="1719"/>
                  <a:pt x="6262" y="1141"/>
                  <a:pt x="6049" y="625"/>
                </a:cubicBezTo>
                <a:cubicBezTo>
                  <a:pt x="5866" y="235"/>
                  <a:pt x="5492" y="1"/>
                  <a:pt x="5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4"/>
          <p:cNvSpPr/>
          <p:nvPr/>
        </p:nvSpPr>
        <p:spPr>
          <a:xfrm>
            <a:off x="1438900" y="4310825"/>
            <a:ext cx="158100" cy="50925"/>
          </a:xfrm>
          <a:custGeom>
            <a:avLst/>
            <a:gdLst/>
            <a:ahLst/>
            <a:cxnLst/>
            <a:rect l="l" t="t" r="r" b="b"/>
            <a:pathLst>
              <a:path w="6324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lnTo>
                  <a:pt x="5320" y="2037"/>
                </a:lnTo>
                <a:cubicBezTo>
                  <a:pt x="5867" y="2037"/>
                  <a:pt x="6323" y="1581"/>
                  <a:pt x="6323" y="1034"/>
                </a:cubicBezTo>
                <a:cubicBezTo>
                  <a:pt x="6323" y="456"/>
                  <a:pt x="5867" y="0"/>
                  <a:pt x="53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54"/>
          <p:cNvSpPr/>
          <p:nvPr/>
        </p:nvSpPr>
        <p:spPr>
          <a:xfrm>
            <a:off x="1676000" y="4242225"/>
            <a:ext cx="145150" cy="112125"/>
          </a:xfrm>
          <a:custGeom>
            <a:avLst/>
            <a:gdLst/>
            <a:ahLst/>
            <a:cxnLst/>
            <a:rect l="l" t="t" r="r" b="b"/>
            <a:pathLst>
              <a:path w="5806" h="4485" extrusionOk="0">
                <a:moveTo>
                  <a:pt x="4656" y="1"/>
                </a:moveTo>
                <a:cubicBezTo>
                  <a:pt x="4453" y="1"/>
                  <a:pt x="4250" y="62"/>
                  <a:pt x="4073" y="191"/>
                </a:cubicBezTo>
                <a:lnTo>
                  <a:pt x="548" y="2653"/>
                </a:lnTo>
                <a:cubicBezTo>
                  <a:pt x="92" y="2957"/>
                  <a:pt x="0" y="3595"/>
                  <a:pt x="304" y="4051"/>
                </a:cubicBezTo>
                <a:cubicBezTo>
                  <a:pt x="509" y="4331"/>
                  <a:pt x="829" y="4485"/>
                  <a:pt x="1150" y="4485"/>
                </a:cubicBezTo>
                <a:cubicBezTo>
                  <a:pt x="1353" y="4485"/>
                  <a:pt x="1557" y="4424"/>
                  <a:pt x="1733" y="4294"/>
                </a:cubicBezTo>
                <a:lnTo>
                  <a:pt x="5259" y="1832"/>
                </a:lnTo>
                <a:cubicBezTo>
                  <a:pt x="5684" y="1528"/>
                  <a:pt x="5806" y="890"/>
                  <a:pt x="5502" y="434"/>
                </a:cubicBezTo>
                <a:cubicBezTo>
                  <a:pt x="5297" y="155"/>
                  <a:pt x="4977" y="1"/>
                  <a:pt x="4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54"/>
          <p:cNvSpPr/>
          <p:nvPr/>
        </p:nvSpPr>
        <p:spPr>
          <a:xfrm>
            <a:off x="1968550" y="4709050"/>
            <a:ext cx="117050" cy="140150"/>
          </a:xfrm>
          <a:custGeom>
            <a:avLst/>
            <a:gdLst/>
            <a:ahLst/>
            <a:cxnLst/>
            <a:rect l="l" t="t" r="r" b="b"/>
            <a:pathLst>
              <a:path w="4682" h="5606" extrusionOk="0">
                <a:moveTo>
                  <a:pt x="1147" y="0"/>
                </a:moveTo>
                <a:cubicBezTo>
                  <a:pt x="954" y="0"/>
                  <a:pt x="758" y="57"/>
                  <a:pt x="578" y="181"/>
                </a:cubicBezTo>
                <a:cubicBezTo>
                  <a:pt x="122" y="485"/>
                  <a:pt x="1" y="1123"/>
                  <a:pt x="305" y="1579"/>
                </a:cubicBezTo>
                <a:lnTo>
                  <a:pt x="2706" y="5135"/>
                </a:lnTo>
                <a:cubicBezTo>
                  <a:pt x="2898" y="5443"/>
                  <a:pt x="3225" y="5605"/>
                  <a:pt x="3554" y="5605"/>
                </a:cubicBezTo>
                <a:cubicBezTo>
                  <a:pt x="3745" y="5605"/>
                  <a:pt x="3937" y="5551"/>
                  <a:pt x="4104" y="5439"/>
                </a:cubicBezTo>
                <a:cubicBezTo>
                  <a:pt x="4560" y="5105"/>
                  <a:pt x="4682" y="4497"/>
                  <a:pt x="4378" y="4011"/>
                </a:cubicBezTo>
                <a:lnTo>
                  <a:pt x="2007" y="454"/>
                </a:lnTo>
                <a:cubicBezTo>
                  <a:pt x="1796" y="167"/>
                  <a:pt x="1476" y="0"/>
                  <a:pt x="11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54"/>
          <p:cNvSpPr/>
          <p:nvPr/>
        </p:nvSpPr>
        <p:spPr>
          <a:xfrm>
            <a:off x="1822650" y="4348675"/>
            <a:ext cx="150500" cy="104425"/>
          </a:xfrm>
          <a:custGeom>
            <a:avLst/>
            <a:gdLst/>
            <a:ahLst/>
            <a:cxnLst/>
            <a:rect l="l" t="t" r="r" b="b"/>
            <a:pathLst>
              <a:path w="6020" h="4177" extrusionOk="0">
                <a:moveTo>
                  <a:pt x="1158" y="0"/>
                </a:moveTo>
                <a:cubicBezTo>
                  <a:pt x="804" y="0"/>
                  <a:pt x="461" y="190"/>
                  <a:pt x="274" y="523"/>
                </a:cubicBezTo>
                <a:cubicBezTo>
                  <a:pt x="1" y="1009"/>
                  <a:pt x="153" y="1617"/>
                  <a:pt x="639" y="1891"/>
                </a:cubicBezTo>
                <a:lnTo>
                  <a:pt x="4378" y="4049"/>
                </a:lnTo>
                <a:cubicBezTo>
                  <a:pt x="4532" y="4135"/>
                  <a:pt x="4698" y="4176"/>
                  <a:pt x="4862" y="4176"/>
                </a:cubicBezTo>
                <a:cubicBezTo>
                  <a:pt x="5216" y="4176"/>
                  <a:pt x="5559" y="3986"/>
                  <a:pt x="5746" y="3654"/>
                </a:cubicBezTo>
                <a:cubicBezTo>
                  <a:pt x="6019" y="3167"/>
                  <a:pt x="5867" y="2559"/>
                  <a:pt x="5381" y="2286"/>
                </a:cubicBezTo>
                <a:lnTo>
                  <a:pt x="1642" y="128"/>
                </a:lnTo>
                <a:cubicBezTo>
                  <a:pt x="1488" y="41"/>
                  <a:pt x="1322" y="0"/>
                  <a:pt x="1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4"/>
          <p:cNvSpPr/>
          <p:nvPr/>
        </p:nvSpPr>
        <p:spPr>
          <a:xfrm>
            <a:off x="1657750" y="4454100"/>
            <a:ext cx="147450" cy="109400"/>
          </a:xfrm>
          <a:custGeom>
            <a:avLst/>
            <a:gdLst/>
            <a:ahLst/>
            <a:cxnLst/>
            <a:rect l="l" t="t" r="r" b="b"/>
            <a:pathLst>
              <a:path w="5898" h="4376" extrusionOk="0">
                <a:moveTo>
                  <a:pt x="1153" y="0"/>
                </a:moveTo>
                <a:cubicBezTo>
                  <a:pt x="824" y="0"/>
                  <a:pt x="497" y="162"/>
                  <a:pt x="305" y="470"/>
                </a:cubicBezTo>
                <a:cubicBezTo>
                  <a:pt x="1" y="926"/>
                  <a:pt x="122" y="1564"/>
                  <a:pt x="609" y="1868"/>
                </a:cubicBezTo>
                <a:lnTo>
                  <a:pt x="4195" y="4209"/>
                </a:lnTo>
                <a:cubicBezTo>
                  <a:pt x="4365" y="4322"/>
                  <a:pt x="4560" y="4376"/>
                  <a:pt x="4753" y="4376"/>
                </a:cubicBezTo>
                <a:cubicBezTo>
                  <a:pt x="5080" y="4376"/>
                  <a:pt x="5403" y="4221"/>
                  <a:pt x="5594" y="3935"/>
                </a:cubicBezTo>
                <a:cubicBezTo>
                  <a:pt x="5898" y="3449"/>
                  <a:pt x="5776" y="2841"/>
                  <a:pt x="5290" y="2537"/>
                </a:cubicBezTo>
                <a:lnTo>
                  <a:pt x="1703" y="166"/>
                </a:lnTo>
                <a:cubicBezTo>
                  <a:pt x="1536" y="55"/>
                  <a:pt x="1344" y="0"/>
                  <a:pt x="11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4"/>
          <p:cNvSpPr/>
          <p:nvPr/>
        </p:nvSpPr>
        <p:spPr>
          <a:xfrm>
            <a:off x="1308200" y="4553600"/>
            <a:ext cx="147450" cy="109425"/>
          </a:xfrm>
          <a:custGeom>
            <a:avLst/>
            <a:gdLst/>
            <a:ahLst/>
            <a:cxnLst/>
            <a:rect l="l" t="t" r="r" b="b"/>
            <a:pathLst>
              <a:path w="5898" h="4377" extrusionOk="0">
                <a:moveTo>
                  <a:pt x="1132" y="1"/>
                </a:moveTo>
                <a:cubicBezTo>
                  <a:pt x="807" y="1"/>
                  <a:pt x="496" y="155"/>
                  <a:pt x="305" y="441"/>
                </a:cubicBezTo>
                <a:cubicBezTo>
                  <a:pt x="1" y="928"/>
                  <a:pt x="122" y="1536"/>
                  <a:pt x="578" y="1870"/>
                </a:cubicBezTo>
                <a:lnTo>
                  <a:pt x="4195" y="4210"/>
                </a:lnTo>
                <a:cubicBezTo>
                  <a:pt x="4363" y="4322"/>
                  <a:pt x="4554" y="4376"/>
                  <a:pt x="4745" y="4376"/>
                </a:cubicBezTo>
                <a:cubicBezTo>
                  <a:pt x="5075" y="4376"/>
                  <a:pt x="5401" y="4214"/>
                  <a:pt x="5594" y="3906"/>
                </a:cubicBezTo>
                <a:cubicBezTo>
                  <a:pt x="5898" y="3451"/>
                  <a:pt x="5776" y="2812"/>
                  <a:pt x="5290" y="2508"/>
                </a:cubicBezTo>
                <a:lnTo>
                  <a:pt x="1703" y="168"/>
                </a:lnTo>
                <a:cubicBezTo>
                  <a:pt x="1522" y="55"/>
                  <a:pt x="1324" y="1"/>
                  <a:pt x="11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54"/>
          <p:cNvSpPr/>
          <p:nvPr/>
        </p:nvSpPr>
        <p:spPr>
          <a:xfrm>
            <a:off x="1757300" y="4648600"/>
            <a:ext cx="147450" cy="109225"/>
          </a:xfrm>
          <a:custGeom>
            <a:avLst/>
            <a:gdLst/>
            <a:ahLst/>
            <a:cxnLst/>
            <a:rect l="l" t="t" r="r" b="b"/>
            <a:pathLst>
              <a:path w="5898" h="4369" extrusionOk="0">
                <a:moveTo>
                  <a:pt x="1132" y="0"/>
                </a:moveTo>
                <a:cubicBezTo>
                  <a:pt x="806" y="0"/>
                  <a:pt x="496" y="154"/>
                  <a:pt x="305" y="441"/>
                </a:cubicBezTo>
                <a:cubicBezTo>
                  <a:pt x="1" y="927"/>
                  <a:pt x="122" y="1535"/>
                  <a:pt x="578" y="1839"/>
                </a:cubicBezTo>
                <a:lnTo>
                  <a:pt x="4195" y="4210"/>
                </a:lnTo>
                <a:cubicBezTo>
                  <a:pt x="4357" y="4318"/>
                  <a:pt x="4541" y="4368"/>
                  <a:pt x="4726" y="4368"/>
                </a:cubicBezTo>
                <a:cubicBezTo>
                  <a:pt x="5062" y="4368"/>
                  <a:pt x="5397" y="4200"/>
                  <a:pt x="5594" y="3906"/>
                </a:cubicBezTo>
                <a:cubicBezTo>
                  <a:pt x="5897" y="3450"/>
                  <a:pt x="5746" y="2812"/>
                  <a:pt x="5290" y="2508"/>
                </a:cubicBezTo>
                <a:lnTo>
                  <a:pt x="1703" y="167"/>
                </a:lnTo>
                <a:cubicBezTo>
                  <a:pt x="1522" y="54"/>
                  <a:pt x="1324" y="0"/>
                  <a:pt x="11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54"/>
          <p:cNvSpPr/>
          <p:nvPr/>
        </p:nvSpPr>
        <p:spPr>
          <a:xfrm>
            <a:off x="1656250" y="4728775"/>
            <a:ext cx="95750" cy="151125"/>
          </a:xfrm>
          <a:custGeom>
            <a:avLst/>
            <a:gdLst/>
            <a:ahLst/>
            <a:cxnLst/>
            <a:rect l="l" t="t" r="r" b="b"/>
            <a:pathLst>
              <a:path w="3830" h="6045" extrusionOk="0">
                <a:moveTo>
                  <a:pt x="1141" y="0"/>
                </a:moveTo>
                <a:cubicBezTo>
                  <a:pt x="1024" y="0"/>
                  <a:pt x="906" y="20"/>
                  <a:pt x="790" y="61"/>
                </a:cubicBezTo>
                <a:cubicBezTo>
                  <a:pt x="274" y="273"/>
                  <a:pt x="0" y="851"/>
                  <a:pt x="213" y="1368"/>
                </a:cubicBezTo>
                <a:lnTo>
                  <a:pt x="1733" y="5380"/>
                </a:lnTo>
                <a:cubicBezTo>
                  <a:pt x="1901" y="5788"/>
                  <a:pt x="2296" y="6044"/>
                  <a:pt x="2710" y="6044"/>
                </a:cubicBezTo>
                <a:cubicBezTo>
                  <a:pt x="2820" y="6044"/>
                  <a:pt x="2931" y="6026"/>
                  <a:pt x="3040" y="5988"/>
                </a:cubicBezTo>
                <a:cubicBezTo>
                  <a:pt x="3556" y="5775"/>
                  <a:pt x="3830" y="5197"/>
                  <a:pt x="3648" y="4681"/>
                </a:cubicBezTo>
                <a:lnTo>
                  <a:pt x="2097" y="638"/>
                </a:lnTo>
                <a:cubicBezTo>
                  <a:pt x="1932" y="237"/>
                  <a:pt x="1547" y="0"/>
                  <a:pt x="1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54"/>
          <p:cNvSpPr/>
          <p:nvPr/>
        </p:nvSpPr>
        <p:spPr>
          <a:xfrm>
            <a:off x="1911575" y="4505750"/>
            <a:ext cx="141350" cy="116700"/>
          </a:xfrm>
          <a:custGeom>
            <a:avLst/>
            <a:gdLst/>
            <a:ahLst/>
            <a:cxnLst/>
            <a:rect l="l" t="t" r="r" b="b"/>
            <a:pathLst>
              <a:path w="5654" h="4668" extrusionOk="0">
                <a:moveTo>
                  <a:pt x="4510" y="0"/>
                </a:moveTo>
                <a:cubicBezTo>
                  <a:pt x="4290" y="0"/>
                  <a:pt x="4071" y="73"/>
                  <a:pt x="3891" y="228"/>
                </a:cubicBezTo>
                <a:lnTo>
                  <a:pt x="517" y="2872"/>
                </a:lnTo>
                <a:cubicBezTo>
                  <a:pt x="91" y="3206"/>
                  <a:pt x="0" y="3845"/>
                  <a:pt x="365" y="4301"/>
                </a:cubicBezTo>
                <a:cubicBezTo>
                  <a:pt x="555" y="4543"/>
                  <a:pt x="845" y="4667"/>
                  <a:pt x="1142" y="4667"/>
                </a:cubicBezTo>
                <a:cubicBezTo>
                  <a:pt x="1367" y="4667"/>
                  <a:pt x="1597" y="4597"/>
                  <a:pt x="1793" y="4453"/>
                </a:cubicBezTo>
                <a:lnTo>
                  <a:pt x="5137" y="1808"/>
                </a:lnTo>
                <a:cubicBezTo>
                  <a:pt x="5593" y="1444"/>
                  <a:pt x="5654" y="805"/>
                  <a:pt x="5319" y="380"/>
                </a:cubicBezTo>
                <a:cubicBezTo>
                  <a:pt x="5109" y="135"/>
                  <a:pt x="4808" y="0"/>
                  <a:pt x="45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54"/>
          <p:cNvSpPr/>
          <p:nvPr/>
        </p:nvSpPr>
        <p:spPr>
          <a:xfrm>
            <a:off x="1536925" y="4601975"/>
            <a:ext cx="94275" cy="151425"/>
          </a:xfrm>
          <a:custGeom>
            <a:avLst/>
            <a:gdLst/>
            <a:ahLst/>
            <a:cxnLst/>
            <a:rect l="l" t="t" r="r" b="b"/>
            <a:pathLst>
              <a:path w="3771" h="6057" extrusionOk="0">
                <a:moveTo>
                  <a:pt x="2634" y="0"/>
                </a:moveTo>
                <a:cubicBezTo>
                  <a:pt x="2207" y="0"/>
                  <a:pt x="1817" y="256"/>
                  <a:pt x="1673" y="664"/>
                </a:cubicBezTo>
                <a:lnTo>
                  <a:pt x="214" y="4707"/>
                </a:lnTo>
                <a:cubicBezTo>
                  <a:pt x="1" y="5224"/>
                  <a:pt x="275" y="5801"/>
                  <a:pt x="822" y="5984"/>
                </a:cubicBezTo>
                <a:cubicBezTo>
                  <a:pt x="942" y="6033"/>
                  <a:pt x="1065" y="6056"/>
                  <a:pt x="1186" y="6056"/>
                </a:cubicBezTo>
                <a:cubicBezTo>
                  <a:pt x="1585" y="6056"/>
                  <a:pt x="1958" y="5803"/>
                  <a:pt x="2098" y="5406"/>
                </a:cubicBezTo>
                <a:lnTo>
                  <a:pt x="3588" y="1364"/>
                </a:lnTo>
                <a:cubicBezTo>
                  <a:pt x="3770" y="816"/>
                  <a:pt x="3496" y="239"/>
                  <a:pt x="2980" y="57"/>
                </a:cubicBezTo>
                <a:cubicBezTo>
                  <a:pt x="2865" y="18"/>
                  <a:pt x="2748" y="0"/>
                  <a:pt x="2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4"/>
          <p:cNvSpPr/>
          <p:nvPr/>
        </p:nvSpPr>
        <p:spPr>
          <a:xfrm>
            <a:off x="1389525" y="4731050"/>
            <a:ext cx="94250" cy="151525"/>
          </a:xfrm>
          <a:custGeom>
            <a:avLst/>
            <a:gdLst/>
            <a:ahLst/>
            <a:cxnLst/>
            <a:rect l="l" t="t" r="r" b="b"/>
            <a:pathLst>
              <a:path w="3770" h="6061" extrusionOk="0">
                <a:moveTo>
                  <a:pt x="2602" y="1"/>
                </a:moveTo>
                <a:cubicBezTo>
                  <a:pt x="2196" y="1"/>
                  <a:pt x="1814" y="243"/>
                  <a:pt x="1672" y="669"/>
                </a:cubicBezTo>
                <a:lnTo>
                  <a:pt x="183" y="4711"/>
                </a:lnTo>
                <a:cubicBezTo>
                  <a:pt x="0" y="5228"/>
                  <a:pt x="274" y="5806"/>
                  <a:pt x="790" y="5988"/>
                </a:cubicBezTo>
                <a:cubicBezTo>
                  <a:pt x="917" y="6037"/>
                  <a:pt x="1044" y="6060"/>
                  <a:pt x="1168" y="6060"/>
                </a:cubicBezTo>
                <a:cubicBezTo>
                  <a:pt x="1583" y="6060"/>
                  <a:pt x="1957" y="5801"/>
                  <a:pt x="2098" y="5380"/>
                </a:cubicBezTo>
                <a:lnTo>
                  <a:pt x="3557" y="1337"/>
                </a:lnTo>
                <a:cubicBezTo>
                  <a:pt x="3769" y="821"/>
                  <a:pt x="3496" y="243"/>
                  <a:pt x="2949" y="61"/>
                </a:cubicBezTo>
                <a:cubicBezTo>
                  <a:pt x="2834" y="20"/>
                  <a:pt x="2717" y="1"/>
                  <a:pt x="26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54"/>
          <p:cNvSpPr/>
          <p:nvPr/>
        </p:nvSpPr>
        <p:spPr>
          <a:xfrm>
            <a:off x="1400925" y="4797900"/>
            <a:ext cx="613250" cy="360225"/>
          </a:xfrm>
          <a:custGeom>
            <a:avLst/>
            <a:gdLst/>
            <a:ahLst/>
            <a:cxnLst/>
            <a:rect l="l" t="t" r="r" b="b"/>
            <a:pathLst>
              <a:path w="24530" h="14409" extrusionOk="0">
                <a:moveTo>
                  <a:pt x="12280" y="1"/>
                </a:moveTo>
                <a:cubicBezTo>
                  <a:pt x="5502" y="31"/>
                  <a:pt x="31" y="5502"/>
                  <a:pt x="0" y="12281"/>
                </a:cubicBezTo>
                <a:cubicBezTo>
                  <a:pt x="0" y="13010"/>
                  <a:pt x="61" y="13709"/>
                  <a:pt x="183" y="14408"/>
                </a:cubicBezTo>
                <a:lnTo>
                  <a:pt x="24347" y="14408"/>
                </a:lnTo>
                <a:cubicBezTo>
                  <a:pt x="24469" y="13709"/>
                  <a:pt x="24529" y="13010"/>
                  <a:pt x="24529" y="12281"/>
                </a:cubicBezTo>
                <a:cubicBezTo>
                  <a:pt x="24529" y="5502"/>
                  <a:pt x="19028" y="31"/>
                  <a:pt x="122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54"/>
          <p:cNvSpPr/>
          <p:nvPr/>
        </p:nvSpPr>
        <p:spPr>
          <a:xfrm>
            <a:off x="4639425" y="129705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4"/>
          <p:cNvSpPr/>
          <p:nvPr/>
        </p:nvSpPr>
        <p:spPr>
          <a:xfrm>
            <a:off x="8297625" y="30481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8862050" y="37782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54"/>
          <p:cNvSpPr/>
          <p:nvPr/>
        </p:nvSpPr>
        <p:spPr>
          <a:xfrm>
            <a:off x="7740900" y="18936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54"/>
          <p:cNvSpPr/>
          <p:nvPr/>
        </p:nvSpPr>
        <p:spPr>
          <a:xfrm>
            <a:off x="7103650" y="11540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4"/>
          <p:cNvSpPr/>
          <p:nvPr/>
        </p:nvSpPr>
        <p:spPr>
          <a:xfrm>
            <a:off x="1873538" y="2980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4"/>
          <p:cNvSpPr/>
          <p:nvPr/>
        </p:nvSpPr>
        <p:spPr>
          <a:xfrm>
            <a:off x="3539200" y="1432125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5" y="9544"/>
                </a:lnTo>
                <a:lnTo>
                  <a:pt x="8269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4"/>
          <p:cNvSpPr/>
          <p:nvPr/>
        </p:nvSpPr>
        <p:spPr>
          <a:xfrm>
            <a:off x="3805175" y="1432125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54"/>
          <p:cNvSpPr/>
          <p:nvPr/>
        </p:nvSpPr>
        <p:spPr>
          <a:xfrm>
            <a:off x="4070375" y="1432125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54"/>
          <p:cNvSpPr/>
          <p:nvPr/>
        </p:nvSpPr>
        <p:spPr>
          <a:xfrm rot="8100000">
            <a:off x="8409808" y="591607"/>
            <a:ext cx="591219" cy="1071465"/>
          </a:xfrm>
          <a:custGeom>
            <a:avLst/>
            <a:gdLst/>
            <a:ahLst/>
            <a:cxnLst/>
            <a:rect l="l" t="t" r="r" b="b"/>
            <a:pathLst>
              <a:path w="23649" h="42859" fill="none" extrusionOk="0">
                <a:moveTo>
                  <a:pt x="1" y="608"/>
                </a:moveTo>
                <a:lnTo>
                  <a:pt x="16931" y="31"/>
                </a:lnTo>
                <a:cubicBezTo>
                  <a:pt x="18177" y="0"/>
                  <a:pt x="18876" y="1429"/>
                  <a:pt x="18117" y="2402"/>
                </a:cubicBezTo>
                <a:lnTo>
                  <a:pt x="10822" y="11277"/>
                </a:lnTo>
                <a:cubicBezTo>
                  <a:pt x="10335" y="11885"/>
                  <a:pt x="10761" y="12766"/>
                  <a:pt x="11521" y="12706"/>
                </a:cubicBezTo>
                <a:lnTo>
                  <a:pt x="18664" y="12371"/>
                </a:lnTo>
                <a:cubicBezTo>
                  <a:pt x="20123" y="12280"/>
                  <a:pt x="20883" y="14043"/>
                  <a:pt x="19849" y="15046"/>
                </a:cubicBezTo>
                <a:lnTo>
                  <a:pt x="11460" y="23435"/>
                </a:lnTo>
                <a:cubicBezTo>
                  <a:pt x="11004" y="23922"/>
                  <a:pt x="11338" y="24682"/>
                  <a:pt x="11977" y="24712"/>
                </a:cubicBezTo>
                <a:lnTo>
                  <a:pt x="23436" y="24712"/>
                </a:lnTo>
                <a:cubicBezTo>
                  <a:pt x="23649" y="24712"/>
                  <a:pt x="6597" y="42858"/>
                  <a:pt x="6597" y="42858"/>
                </a:cubicBezTo>
              </a:path>
            </a:pathLst>
          </a:custGeom>
          <a:solidFill>
            <a:schemeClr val="dk2"/>
          </a:solidFill>
          <a:ln w="744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54"/>
          <p:cNvSpPr/>
          <p:nvPr/>
        </p:nvSpPr>
        <p:spPr>
          <a:xfrm>
            <a:off x="8850263" y="2980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54"/>
          <p:cNvSpPr/>
          <p:nvPr/>
        </p:nvSpPr>
        <p:spPr>
          <a:xfrm>
            <a:off x="274950" y="38834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54"/>
          <p:cNvSpPr/>
          <p:nvPr/>
        </p:nvSpPr>
        <p:spPr>
          <a:xfrm>
            <a:off x="455075" y="238112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54"/>
          <p:cNvSpPr/>
          <p:nvPr/>
        </p:nvSpPr>
        <p:spPr>
          <a:xfrm>
            <a:off x="6704213" y="2630125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54"/>
          <p:cNvSpPr/>
          <p:nvPr/>
        </p:nvSpPr>
        <p:spPr>
          <a:xfrm>
            <a:off x="3837563" y="1992064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54"/>
          <p:cNvSpPr/>
          <p:nvPr/>
        </p:nvSpPr>
        <p:spPr>
          <a:xfrm>
            <a:off x="970912" y="1354000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54"/>
          <p:cNvSpPr/>
          <p:nvPr/>
        </p:nvSpPr>
        <p:spPr>
          <a:xfrm>
            <a:off x="6552738" y="2455700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54"/>
          <p:cNvSpPr/>
          <p:nvPr/>
        </p:nvSpPr>
        <p:spPr>
          <a:xfrm>
            <a:off x="3686088" y="1817639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>
            <a:off x="819437" y="1179575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4"/>
          <p:cNvSpPr/>
          <p:nvPr/>
        </p:nvSpPr>
        <p:spPr>
          <a:xfrm>
            <a:off x="6405838" y="2308800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54"/>
          <p:cNvSpPr/>
          <p:nvPr/>
        </p:nvSpPr>
        <p:spPr>
          <a:xfrm>
            <a:off x="3539188" y="1670739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54"/>
          <p:cNvSpPr/>
          <p:nvPr/>
        </p:nvSpPr>
        <p:spPr>
          <a:xfrm>
            <a:off x="672537" y="1032675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54"/>
          <p:cNvSpPr txBox="1">
            <a:spLocks noGrp="1"/>
          </p:cNvSpPr>
          <p:nvPr>
            <p:ph type="ctrTitle"/>
          </p:nvPr>
        </p:nvSpPr>
        <p:spPr>
          <a:xfrm>
            <a:off x="722400" y="28790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9" name="Google Shape;1549;p54"/>
          <p:cNvSpPr txBox="1">
            <a:spLocks noGrp="1"/>
          </p:cNvSpPr>
          <p:nvPr>
            <p:ph type="subTitle" idx="1"/>
          </p:nvPr>
        </p:nvSpPr>
        <p:spPr>
          <a:xfrm>
            <a:off x="793975" y="1836951"/>
            <a:ext cx="1818000" cy="11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0" name="Google Shape;1550;p54"/>
          <p:cNvSpPr txBox="1">
            <a:spLocks noGrp="1"/>
          </p:cNvSpPr>
          <p:nvPr>
            <p:ph type="subTitle" idx="2"/>
          </p:nvPr>
        </p:nvSpPr>
        <p:spPr>
          <a:xfrm>
            <a:off x="3662991" y="2481074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1" name="Google Shape;1551;p54"/>
          <p:cNvSpPr txBox="1">
            <a:spLocks noGrp="1"/>
          </p:cNvSpPr>
          <p:nvPr>
            <p:ph type="ctrTitle" idx="3"/>
          </p:nvPr>
        </p:nvSpPr>
        <p:spPr>
          <a:xfrm>
            <a:off x="396592" y="1490243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52" name="Google Shape;1552;p54"/>
          <p:cNvSpPr txBox="1">
            <a:spLocks noGrp="1"/>
          </p:cNvSpPr>
          <p:nvPr>
            <p:ph type="ctrTitle" idx="4"/>
          </p:nvPr>
        </p:nvSpPr>
        <p:spPr>
          <a:xfrm>
            <a:off x="3265558" y="213437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53" name="Google Shape;1553;p54"/>
          <p:cNvSpPr txBox="1">
            <a:spLocks noGrp="1"/>
          </p:cNvSpPr>
          <p:nvPr>
            <p:ph type="subTitle" idx="5"/>
          </p:nvPr>
        </p:nvSpPr>
        <p:spPr>
          <a:xfrm>
            <a:off x="6525537" y="3111803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4" name="Google Shape;1554;p54"/>
          <p:cNvSpPr txBox="1">
            <a:spLocks noGrp="1"/>
          </p:cNvSpPr>
          <p:nvPr>
            <p:ph type="ctrTitle" idx="6"/>
          </p:nvPr>
        </p:nvSpPr>
        <p:spPr>
          <a:xfrm>
            <a:off x="6128104" y="2765107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_AND_TWO_COLUMNS_1_3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5"/>
          <p:cNvSpPr txBox="1">
            <a:spLocks noGrp="1"/>
          </p:cNvSpPr>
          <p:nvPr>
            <p:ph type="title"/>
          </p:nvPr>
        </p:nvSpPr>
        <p:spPr>
          <a:xfrm>
            <a:off x="714850" y="338107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55"/>
          <p:cNvSpPr txBox="1">
            <a:spLocks noGrp="1"/>
          </p:cNvSpPr>
          <p:nvPr>
            <p:ph type="subTitle" idx="1"/>
          </p:nvPr>
        </p:nvSpPr>
        <p:spPr>
          <a:xfrm>
            <a:off x="714850" y="1811600"/>
            <a:ext cx="38694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58" name="Google Shape;1558;p55"/>
          <p:cNvSpPr txBox="1">
            <a:spLocks noGrp="1"/>
          </p:cNvSpPr>
          <p:nvPr>
            <p:ph type="subTitle" idx="2"/>
          </p:nvPr>
        </p:nvSpPr>
        <p:spPr>
          <a:xfrm>
            <a:off x="4559650" y="1811599"/>
            <a:ext cx="38694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59" name="Google Shape;1559;p55"/>
          <p:cNvSpPr txBox="1">
            <a:spLocks noGrp="1"/>
          </p:cNvSpPr>
          <p:nvPr>
            <p:ph type="subTitle" idx="3"/>
          </p:nvPr>
        </p:nvSpPr>
        <p:spPr>
          <a:xfrm>
            <a:off x="714850" y="1187924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0" name="Google Shape;1560;p55"/>
          <p:cNvSpPr txBox="1">
            <a:spLocks noGrp="1"/>
          </p:cNvSpPr>
          <p:nvPr>
            <p:ph type="subTitle" idx="4"/>
          </p:nvPr>
        </p:nvSpPr>
        <p:spPr>
          <a:xfrm>
            <a:off x="4559650" y="1187924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1" name="Google Shape;1561;p55"/>
          <p:cNvSpPr txBox="1">
            <a:spLocks noGrp="1"/>
          </p:cNvSpPr>
          <p:nvPr>
            <p:ph type="subTitle" idx="5"/>
          </p:nvPr>
        </p:nvSpPr>
        <p:spPr>
          <a:xfrm>
            <a:off x="4559650" y="3233975"/>
            <a:ext cx="3869400" cy="13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562" name="Google Shape;1562;p55"/>
          <p:cNvSpPr txBox="1">
            <a:spLocks noGrp="1"/>
          </p:cNvSpPr>
          <p:nvPr>
            <p:ph type="subTitle" idx="6"/>
          </p:nvPr>
        </p:nvSpPr>
        <p:spPr>
          <a:xfrm>
            <a:off x="4559650" y="2610301"/>
            <a:ext cx="38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3" name="Google Shape;1563;p55"/>
          <p:cNvSpPr/>
          <p:nvPr/>
        </p:nvSpPr>
        <p:spPr>
          <a:xfrm>
            <a:off x="120672" y="984922"/>
            <a:ext cx="142299" cy="142279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55"/>
          <p:cNvSpPr/>
          <p:nvPr/>
        </p:nvSpPr>
        <p:spPr>
          <a:xfrm>
            <a:off x="1236375" y="1912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55"/>
          <p:cNvSpPr/>
          <p:nvPr/>
        </p:nvSpPr>
        <p:spPr>
          <a:xfrm>
            <a:off x="8359750" y="440875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55"/>
          <p:cNvSpPr/>
          <p:nvPr/>
        </p:nvSpPr>
        <p:spPr>
          <a:xfrm>
            <a:off x="8359750" y="573850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55"/>
          <p:cNvSpPr/>
          <p:nvPr/>
        </p:nvSpPr>
        <p:spPr>
          <a:xfrm>
            <a:off x="244525" y="2607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55"/>
          <p:cNvSpPr/>
          <p:nvPr/>
        </p:nvSpPr>
        <p:spPr>
          <a:xfrm>
            <a:off x="5218900" y="466483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55"/>
          <p:cNvSpPr/>
          <p:nvPr/>
        </p:nvSpPr>
        <p:spPr>
          <a:xfrm>
            <a:off x="161813" y="475085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55"/>
          <p:cNvSpPr/>
          <p:nvPr/>
        </p:nvSpPr>
        <p:spPr>
          <a:xfrm>
            <a:off x="8933638" y="256843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55"/>
          <p:cNvSpPr/>
          <p:nvPr/>
        </p:nvSpPr>
        <p:spPr>
          <a:xfrm>
            <a:off x="8869250" y="36049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55"/>
          <p:cNvSpPr/>
          <p:nvPr/>
        </p:nvSpPr>
        <p:spPr>
          <a:xfrm>
            <a:off x="7639625" y="496338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55"/>
          <p:cNvSpPr/>
          <p:nvPr/>
        </p:nvSpPr>
        <p:spPr>
          <a:xfrm>
            <a:off x="-116775" y="351168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6">
  <p:cSld name="CUSTOM_2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56"/>
          <p:cNvSpPr/>
          <p:nvPr/>
        </p:nvSpPr>
        <p:spPr>
          <a:xfrm>
            <a:off x="8019138" y="3905313"/>
            <a:ext cx="628150" cy="618600"/>
          </a:xfrm>
          <a:custGeom>
            <a:avLst/>
            <a:gdLst/>
            <a:ahLst/>
            <a:cxnLst/>
            <a:rect l="l" t="t" r="r" b="b"/>
            <a:pathLst>
              <a:path w="25126" h="24744" extrusionOk="0">
                <a:moveTo>
                  <a:pt x="16925" y="0"/>
                </a:moveTo>
                <a:lnTo>
                  <a:pt x="16925" y="0"/>
                </a:lnTo>
                <a:lnTo>
                  <a:pt x="16925" y="0"/>
                </a:lnTo>
                <a:close/>
                <a:moveTo>
                  <a:pt x="8198" y="0"/>
                </a:moveTo>
                <a:lnTo>
                  <a:pt x="8463" y="7102"/>
                </a:lnTo>
                <a:lnTo>
                  <a:pt x="8463" y="7102"/>
                </a:lnTo>
                <a:lnTo>
                  <a:pt x="1513" y="5608"/>
                </a:lnTo>
                <a:lnTo>
                  <a:pt x="6279" y="10881"/>
                </a:lnTo>
                <a:lnTo>
                  <a:pt x="0" y="14201"/>
                </a:lnTo>
                <a:lnTo>
                  <a:pt x="7037" y="15176"/>
                </a:lnTo>
                <a:lnTo>
                  <a:pt x="4360" y="21757"/>
                </a:lnTo>
                <a:lnTo>
                  <a:pt x="10381" y="17979"/>
                </a:lnTo>
                <a:lnTo>
                  <a:pt x="12561" y="24744"/>
                </a:lnTo>
                <a:lnTo>
                  <a:pt x="14742" y="17979"/>
                </a:lnTo>
                <a:lnTo>
                  <a:pt x="20762" y="21757"/>
                </a:lnTo>
                <a:lnTo>
                  <a:pt x="18086" y="15176"/>
                </a:lnTo>
                <a:lnTo>
                  <a:pt x="25125" y="14201"/>
                </a:lnTo>
                <a:lnTo>
                  <a:pt x="18843" y="10881"/>
                </a:lnTo>
                <a:lnTo>
                  <a:pt x="23610" y="5608"/>
                </a:lnTo>
                <a:lnTo>
                  <a:pt x="16660" y="7102"/>
                </a:lnTo>
                <a:lnTo>
                  <a:pt x="16925" y="0"/>
                </a:lnTo>
                <a:lnTo>
                  <a:pt x="12561" y="5608"/>
                </a:lnTo>
                <a:lnTo>
                  <a:pt x="8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6" name="Google Shape;1576;p56"/>
          <p:cNvGrpSpPr/>
          <p:nvPr/>
        </p:nvGrpSpPr>
        <p:grpSpPr>
          <a:xfrm>
            <a:off x="8026600" y="337663"/>
            <a:ext cx="613250" cy="584625"/>
            <a:chOff x="406600" y="223363"/>
            <a:chExt cx="613250" cy="584625"/>
          </a:xfrm>
        </p:grpSpPr>
        <p:sp>
          <p:nvSpPr>
            <p:cNvPr id="1577" name="Google Shape;1577;p56"/>
            <p:cNvSpPr/>
            <p:nvPr/>
          </p:nvSpPr>
          <p:spPr>
            <a:xfrm rot="10800000">
              <a:off x="406600" y="447763"/>
              <a:ext cx="613250" cy="360225"/>
            </a:xfrm>
            <a:custGeom>
              <a:avLst/>
              <a:gdLst/>
              <a:ahLst/>
              <a:cxnLst/>
              <a:rect l="l" t="t" r="r" b="b"/>
              <a:pathLst>
                <a:path w="24530" h="14409" extrusionOk="0">
                  <a:moveTo>
                    <a:pt x="12280" y="1"/>
                  </a:moveTo>
                  <a:cubicBezTo>
                    <a:pt x="5502" y="31"/>
                    <a:pt x="31" y="5502"/>
                    <a:pt x="0" y="12281"/>
                  </a:cubicBezTo>
                  <a:cubicBezTo>
                    <a:pt x="0" y="13010"/>
                    <a:pt x="61" y="13709"/>
                    <a:pt x="183" y="14408"/>
                  </a:cubicBezTo>
                  <a:lnTo>
                    <a:pt x="24347" y="14408"/>
                  </a:lnTo>
                  <a:cubicBezTo>
                    <a:pt x="24469" y="13709"/>
                    <a:pt x="24529" y="13010"/>
                    <a:pt x="24529" y="12281"/>
                  </a:cubicBezTo>
                  <a:cubicBezTo>
                    <a:pt x="24529" y="5502"/>
                    <a:pt x="19028" y="3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 rot="10800000">
              <a:off x="513750" y="223363"/>
              <a:ext cx="379975" cy="379950"/>
            </a:xfrm>
            <a:custGeom>
              <a:avLst/>
              <a:gdLst/>
              <a:ahLst/>
              <a:cxnLst/>
              <a:rect l="l" t="t" r="r" b="b"/>
              <a:pathLst>
                <a:path w="15199" h="15198" extrusionOk="0">
                  <a:moveTo>
                    <a:pt x="7600" y="0"/>
                  </a:moveTo>
                  <a:cubicBezTo>
                    <a:pt x="3405" y="0"/>
                    <a:pt x="1" y="3404"/>
                    <a:pt x="1" y="7599"/>
                  </a:cubicBezTo>
                  <a:cubicBezTo>
                    <a:pt x="1" y="11794"/>
                    <a:pt x="3405" y="15198"/>
                    <a:pt x="7600" y="15198"/>
                  </a:cubicBezTo>
                  <a:cubicBezTo>
                    <a:pt x="11794" y="15198"/>
                    <a:pt x="15199" y="11794"/>
                    <a:pt x="15199" y="7599"/>
                  </a:cubicBezTo>
                  <a:cubicBezTo>
                    <a:pt x="15199" y="3404"/>
                    <a:pt x="11794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537730" y="347525"/>
              <a:ext cx="179375" cy="180125"/>
            </a:xfrm>
            <a:custGeom>
              <a:avLst/>
              <a:gdLst/>
              <a:ahLst/>
              <a:cxnLst/>
              <a:rect l="l" t="t" r="r" b="b"/>
              <a:pathLst>
                <a:path w="7175" h="7205" extrusionOk="0">
                  <a:moveTo>
                    <a:pt x="3588" y="0"/>
                  </a:moveTo>
                  <a:lnTo>
                    <a:pt x="2311" y="2341"/>
                  </a:lnTo>
                  <a:lnTo>
                    <a:pt x="1" y="3587"/>
                  </a:lnTo>
                  <a:lnTo>
                    <a:pt x="2311" y="4864"/>
                  </a:lnTo>
                  <a:lnTo>
                    <a:pt x="3588" y="7204"/>
                  </a:lnTo>
                  <a:lnTo>
                    <a:pt x="4864" y="4864"/>
                  </a:lnTo>
                  <a:lnTo>
                    <a:pt x="7174" y="3587"/>
                  </a:lnTo>
                  <a:lnTo>
                    <a:pt x="4864" y="2341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0" name="Google Shape;1580;p56"/>
          <p:cNvSpPr/>
          <p:nvPr/>
        </p:nvSpPr>
        <p:spPr>
          <a:xfrm>
            <a:off x="8647300" y="30652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56"/>
          <p:cNvSpPr/>
          <p:nvPr/>
        </p:nvSpPr>
        <p:spPr>
          <a:xfrm>
            <a:off x="7354075" y="468812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56"/>
          <p:cNvSpPr/>
          <p:nvPr/>
        </p:nvSpPr>
        <p:spPr>
          <a:xfrm>
            <a:off x="1796300" y="765038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83" name="Google Shape;1583;p56"/>
          <p:cNvSpPr/>
          <p:nvPr/>
        </p:nvSpPr>
        <p:spPr>
          <a:xfrm>
            <a:off x="3070100" y="2440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56"/>
          <p:cNvSpPr/>
          <p:nvPr/>
        </p:nvSpPr>
        <p:spPr>
          <a:xfrm>
            <a:off x="6115550" y="2797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56"/>
          <p:cNvSpPr/>
          <p:nvPr/>
        </p:nvSpPr>
        <p:spPr>
          <a:xfrm>
            <a:off x="931825" y="2797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6" name="Google Shape;1586;p56"/>
          <p:cNvGrpSpPr/>
          <p:nvPr/>
        </p:nvGrpSpPr>
        <p:grpSpPr>
          <a:xfrm>
            <a:off x="4723138" y="4593138"/>
            <a:ext cx="327550" cy="326775"/>
            <a:chOff x="1559075" y="1307663"/>
            <a:chExt cx="327550" cy="326775"/>
          </a:xfrm>
        </p:grpSpPr>
        <p:sp>
          <p:nvSpPr>
            <p:cNvPr id="1587" name="Google Shape;1587;p56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56"/>
          <p:cNvSpPr/>
          <p:nvPr/>
        </p:nvSpPr>
        <p:spPr>
          <a:xfrm>
            <a:off x="4093188" y="13267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56"/>
          <p:cNvSpPr/>
          <p:nvPr/>
        </p:nvSpPr>
        <p:spPr>
          <a:xfrm>
            <a:off x="2459563" y="11167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56"/>
          <p:cNvSpPr/>
          <p:nvPr/>
        </p:nvSpPr>
        <p:spPr>
          <a:xfrm>
            <a:off x="8639850" y="14468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6"/>
          <p:cNvSpPr/>
          <p:nvPr/>
        </p:nvSpPr>
        <p:spPr>
          <a:xfrm>
            <a:off x="6353938" y="4537438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6"/>
          <p:cNvSpPr/>
          <p:nvPr/>
        </p:nvSpPr>
        <p:spPr>
          <a:xfrm>
            <a:off x="347300" y="270833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56"/>
          <p:cNvSpPr/>
          <p:nvPr/>
        </p:nvSpPr>
        <p:spPr>
          <a:xfrm>
            <a:off x="189000" y="805221"/>
            <a:ext cx="1128244" cy="577216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56"/>
          <p:cNvSpPr/>
          <p:nvPr/>
        </p:nvSpPr>
        <p:spPr>
          <a:xfrm rot="5400000">
            <a:off x="6899225" y="815235"/>
            <a:ext cx="278402" cy="206267"/>
          </a:xfrm>
          <a:custGeom>
            <a:avLst/>
            <a:gdLst/>
            <a:ahLst/>
            <a:cxnLst/>
            <a:rect l="l" t="t" r="r" b="b"/>
            <a:pathLst>
              <a:path w="4778" h="3540" extrusionOk="0">
                <a:moveTo>
                  <a:pt x="933" y="0"/>
                </a:moveTo>
                <a:cubicBezTo>
                  <a:pt x="666" y="0"/>
                  <a:pt x="404" y="131"/>
                  <a:pt x="248" y="371"/>
                </a:cubicBezTo>
                <a:cubicBezTo>
                  <a:pt x="0" y="746"/>
                  <a:pt x="107" y="1256"/>
                  <a:pt x="486" y="1504"/>
                </a:cubicBezTo>
                <a:lnTo>
                  <a:pt x="3400" y="3406"/>
                </a:lnTo>
                <a:cubicBezTo>
                  <a:pt x="3537" y="3496"/>
                  <a:pt x="3692" y="3539"/>
                  <a:pt x="3846" y="3539"/>
                </a:cubicBezTo>
                <a:cubicBezTo>
                  <a:pt x="4113" y="3539"/>
                  <a:pt x="4376" y="3409"/>
                  <a:pt x="4533" y="3168"/>
                </a:cubicBezTo>
                <a:cubicBezTo>
                  <a:pt x="4777" y="2792"/>
                  <a:pt x="4671" y="2283"/>
                  <a:pt x="4295" y="2035"/>
                </a:cubicBezTo>
                <a:lnTo>
                  <a:pt x="1381" y="134"/>
                </a:lnTo>
                <a:cubicBezTo>
                  <a:pt x="1243" y="43"/>
                  <a:pt x="1087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56"/>
          <p:cNvSpPr/>
          <p:nvPr/>
        </p:nvSpPr>
        <p:spPr>
          <a:xfrm rot="8100000">
            <a:off x="457521" y="3957444"/>
            <a:ext cx="591219" cy="1071465"/>
          </a:xfrm>
          <a:custGeom>
            <a:avLst/>
            <a:gdLst/>
            <a:ahLst/>
            <a:cxnLst/>
            <a:rect l="l" t="t" r="r" b="b"/>
            <a:pathLst>
              <a:path w="23649" h="42859" fill="none" extrusionOk="0">
                <a:moveTo>
                  <a:pt x="1" y="608"/>
                </a:moveTo>
                <a:lnTo>
                  <a:pt x="16931" y="31"/>
                </a:lnTo>
                <a:cubicBezTo>
                  <a:pt x="18177" y="0"/>
                  <a:pt x="18876" y="1429"/>
                  <a:pt x="18117" y="2402"/>
                </a:cubicBezTo>
                <a:lnTo>
                  <a:pt x="10822" y="11277"/>
                </a:lnTo>
                <a:cubicBezTo>
                  <a:pt x="10335" y="11885"/>
                  <a:pt x="10761" y="12766"/>
                  <a:pt x="11521" y="12706"/>
                </a:cubicBezTo>
                <a:lnTo>
                  <a:pt x="18664" y="12371"/>
                </a:lnTo>
                <a:cubicBezTo>
                  <a:pt x="20123" y="12280"/>
                  <a:pt x="20883" y="14043"/>
                  <a:pt x="19849" y="15046"/>
                </a:cubicBezTo>
                <a:lnTo>
                  <a:pt x="11460" y="23435"/>
                </a:lnTo>
                <a:cubicBezTo>
                  <a:pt x="11004" y="23922"/>
                  <a:pt x="11338" y="24682"/>
                  <a:pt x="11977" y="24712"/>
                </a:cubicBezTo>
                <a:lnTo>
                  <a:pt x="23436" y="24712"/>
                </a:lnTo>
                <a:cubicBezTo>
                  <a:pt x="23649" y="24712"/>
                  <a:pt x="6597" y="42858"/>
                  <a:pt x="6597" y="42858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56"/>
          <p:cNvSpPr txBox="1">
            <a:spLocks noGrp="1"/>
          </p:cNvSpPr>
          <p:nvPr>
            <p:ph type="subTitle" idx="1"/>
          </p:nvPr>
        </p:nvSpPr>
        <p:spPr>
          <a:xfrm>
            <a:off x="3563387" y="1800088"/>
            <a:ext cx="19161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8" name="Google Shape;1598;p56"/>
          <p:cNvSpPr txBox="1">
            <a:spLocks noGrp="1"/>
          </p:cNvSpPr>
          <p:nvPr>
            <p:ph type="ctrTitle"/>
          </p:nvPr>
        </p:nvSpPr>
        <p:spPr>
          <a:xfrm>
            <a:off x="1744212" y="1800088"/>
            <a:ext cx="1610100" cy="5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599" name="Google Shape;1599;p56"/>
          <p:cNvSpPr txBox="1">
            <a:spLocks noGrp="1"/>
          </p:cNvSpPr>
          <p:nvPr>
            <p:ph type="title" idx="2" hasCustomPrompt="1"/>
          </p:nvPr>
        </p:nvSpPr>
        <p:spPr>
          <a:xfrm>
            <a:off x="7211462" y="1800088"/>
            <a:ext cx="11811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00" name="Google Shape;1600;p56"/>
          <p:cNvSpPr txBox="1">
            <a:spLocks noGrp="1"/>
          </p:cNvSpPr>
          <p:nvPr>
            <p:ph type="subTitle" idx="3"/>
          </p:nvPr>
        </p:nvSpPr>
        <p:spPr>
          <a:xfrm>
            <a:off x="3563387" y="2662716"/>
            <a:ext cx="19161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1" name="Google Shape;1601;p56"/>
          <p:cNvSpPr txBox="1">
            <a:spLocks noGrp="1"/>
          </p:cNvSpPr>
          <p:nvPr>
            <p:ph type="ctrTitle" idx="4"/>
          </p:nvPr>
        </p:nvSpPr>
        <p:spPr>
          <a:xfrm>
            <a:off x="1744212" y="2662716"/>
            <a:ext cx="1610100" cy="5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602" name="Google Shape;1602;p56"/>
          <p:cNvSpPr txBox="1">
            <a:spLocks noGrp="1"/>
          </p:cNvSpPr>
          <p:nvPr>
            <p:ph type="title" idx="5" hasCustomPrompt="1"/>
          </p:nvPr>
        </p:nvSpPr>
        <p:spPr>
          <a:xfrm>
            <a:off x="6747462" y="2662716"/>
            <a:ext cx="11811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03" name="Google Shape;1603;p56"/>
          <p:cNvSpPr txBox="1">
            <a:spLocks noGrp="1"/>
          </p:cNvSpPr>
          <p:nvPr>
            <p:ph type="subTitle" idx="6"/>
          </p:nvPr>
        </p:nvSpPr>
        <p:spPr>
          <a:xfrm>
            <a:off x="3563387" y="3555825"/>
            <a:ext cx="19161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4" name="Google Shape;1604;p56"/>
          <p:cNvSpPr txBox="1">
            <a:spLocks noGrp="1"/>
          </p:cNvSpPr>
          <p:nvPr>
            <p:ph type="ctrTitle" idx="7"/>
          </p:nvPr>
        </p:nvSpPr>
        <p:spPr>
          <a:xfrm>
            <a:off x="1744212" y="3555825"/>
            <a:ext cx="1610100" cy="5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605" name="Google Shape;1605;p56"/>
          <p:cNvSpPr txBox="1">
            <a:spLocks noGrp="1"/>
          </p:cNvSpPr>
          <p:nvPr>
            <p:ph type="title" idx="8" hasCustomPrompt="1"/>
          </p:nvPr>
        </p:nvSpPr>
        <p:spPr>
          <a:xfrm>
            <a:off x="6334862" y="3555825"/>
            <a:ext cx="11811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06" name="Google Shape;1606;p56"/>
          <p:cNvSpPr txBox="1">
            <a:spLocks noGrp="1"/>
          </p:cNvSpPr>
          <p:nvPr>
            <p:ph type="ctrTitle" idx="9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8"/>
          <p:cNvGrpSpPr/>
          <p:nvPr/>
        </p:nvGrpSpPr>
        <p:grpSpPr>
          <a:xfrm>
            <a:off x="4111775" y="272862"/>
            <a:ext cx="925026" cy="817243"/>
            <a:chOff x="4111775" y="272862"/>
            <a:chExt cx="925026" cy="817243"/>
          </a:xfrm>
        </p:grpSpPr>
        <p:sp>
          <p:nvSpPr>
            <p:cNvPr id="221" name="Google Shape;221;p8"/>
            <p:cNvSpPr/>
            <p:nvPr/>
          </p:nvSpPr>
          <p:spPr>
            <a:xfrm>
              <a:off x="4227720" y="272862"/>
              <a:ext cx="679370" cy="360208"/>
            </a:xfrm>
            <a:custGeom>
              <a:avLst/>
              <a:gdLst/>
              <a:ahLst/>
              <a:cxnLst/>
              <a:rect l="l" t="t" r="r" b="b"/>
              <a:pathLst>
                <a:path w="42768" h="22676" extrusionOk="0">
                  <a:moveTo>
                    <a:pt x="30275" y="1"/>
                  </a:moveTo>
                  <a:lnTo>
                    <a:pt x="29545" y="1764"/>
                  </a:lnTo>
                  <a:lnTo>
                    <a:pt x="22129" y="19880"/>
                  </a:lnTo>
                  <a:lnTo>
                    <a:pt x="16384" y="3861"/>
                  </a:lnTo>
                  <a:lnTo>
                    <a:pt x="15229" y="761"/>
                  </a:lnTo>
                  <a:lnTo>
                    <a:pt x="14378" y="2858"/>
                  </a:lnTo>
                  <a:lnTo>
                    <a:pt x="7326" y="20396"/>
                  </a:lnTo>
                  <a:lnTo>
                    <a:pt x="1885" y="5654"/>
                  </a:lnTo>
                  <a:lnTo>
                    <a:pt x="1885" y="5654"/>
                  </a:lnTo>
                  <a:cubicBezTo>
                    <a:pt x="1" y="11308"/>
                    <a:pt x="608" y="17509"/>
                    <a:pt x="3587" y="22676"/>
                  </a:cubicBezTo>
                  <a:lnTo>
                    <a:pt x="40001" y="22676"/>
                  </a:lnTo>
                  <a:cubicBezTo>
                    <a:pt x="41825" y="19515"/>
                    <a:pt x="42767" y="15928"/>
                    <a:pt x="42767" y="12311"/>
                  </a:cubicBezTo>
                  <a:cubicBezTo>
                    <a:pt x="42767" y="9575"/>
                    <a:pt x="42251" y="6840"/>
                    <a:pt x="41187" y="4317"/>
                  </a:cubicBezTo>
                  <a:lnTo>
                    <a:pt x="36384" y="18603"/>
                  </a:lnTo>
                  <a:lnTo>
                    <a:pt x="30548" y="822"/>
                  </a:lnTo>
                  <a:lnTo>
                    <a:pt x="30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111775" y="527650"/>
              <a:ext cx="925026" cy="562455"/>
            </a:xfrm>
            <a:custGeom>
              <a:avLst/>
              <a:gdLst/>
              <a:ahLst/>
              <a:cxnLst/>
              <a:rect l="l" t="t" r="r" b="b"/>
              <a:pathLst>
                <a:path w="24530" h="14409" extrusionOk="0">
                  <a:moveTo>
                    <a:pt x="12280" y="1"/>
                  </a:moveTo>
                  <a:cubicBezTo>
                    <a:pt x="5502" y="31"/>
                    <a:pt x="31" y="5502"/>
                    <a:pt x="0" y="12281"/>
                  </a:cubicBezTo>
                  <a:cubicBezTo>
                    <a:pt x="0" y="13010"/>
                    <a:pt x="61" y="13709"/>
                    <a:pt x="183" y="14408"/>
                  </a:cubicBezTo>
                  <a:lnTo>
                    <a:pt x="24347" y="14408"/>
                  </a:lnTo>
                  <a:cubicBezTo>
                    <a:pt x="24469" y="13709"/>
                    <a:pt x="24529" y="13010"/>
                    <a:pt x="24529" y="12281"/>
                  </a:cubicBezTo>
                  <a:cubicBezTo>
                    <a:pt x="24529" y="5502"/>
                    <a:pt x="19028" y="31"/>
                    <a:pt x="12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383925" y="662100"/>
              <a:ext cx="380725" cy="148975"/>
            </a:xfrm>
            <a:custGeom>
              <a:avLst/>
              <a:gdLst/>
              <a:ahLst/>
              <a:cxnLst/>
              <a:rect l="l" t="t" r="r" b="b"/>
              <a:pathLst>
                <a:path w="15229" h="5959" extrusionOk="0">
                  <a:moveTo>
                    <a:pt x="7599" y="1"/>
                  </a:moveTo>
                  <a:cubicBezTo>
                    <a:pt x="3405" y="1"/>
                    <a:pt x="0" y="1338"/>
                    <a:pt x="0" y="2980"/>
                  </a:cubicBezTo>
                  <a:cubicBezTo>
                    <a:pt x="0" y="4621"/>
                    <a:pt x="3405" y="5958"/>
                    <a:pt x="7599" y="5958"/>
                  </a:cubicBezTo>
                  <a:cubicBezTo>
                    <a:pt x="11824" y="5958"/>
                    <a:pt x="15229" y="4621"/>
                    <a:pt x="15229" y="2980"/>
                  </a:cubicBezTo>
                  <a:cubicBezTo>
                    <a:pt x="15229" y="1338"/>
                    <a:pt x="11824" y="1"/>
                    <a:pt x="7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4488800" y="673500"/>
              <a:ext cx="155025" cy="132800"/>
            </a:xfrm>
            <a:custGeom>
              <a:avLst/>
              <a:gdLst/>
              <a:ahLst/>
              <a:cxnLst/>
              <a:rect l="l" t="t" r="r" b="b"/>
              <a:pathLst>
                <a:path w="6201" h="5312" extrusionOk="0">
                  <a:moveTo>
                    <a:pt x="3556" y="1"/>
                  </a:moveTo>
                  <a:cubicBezTo>
                    <a:pt x="1185" y="1"/>
                    <a:pt x="0" y="2858"/>
                    <a:pt x="1672" y="4530"/>
                  </a:cubicBezTo>
                  <a:cubicBezTo>
                    <a:pt x="2212" y="5070"/>
                    <a:pt x="2876" y="5312"/>
                    <a:pt x="3527" y="5312"/>
                  </a:cubicBezTo>
                  <a:cubicBezTo>
                    <a:pt x="4892" y="5312"/>
                    <a:pt x="6201" y="4250"/>
                    <a:pt x="6201" y="2645"/>
                  </a:cubicBezTo>
                  <a:cubicBezTo>
                    <a:pt x="6201" y="1186"/>
                    <a:pt x="5015" y="1"/>
                    <a:pt x="3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>
            <a:off x="2143674" y="1279037"/>
            <a:ext cx="6160234" cy="3363909"/>
          </a:xfrm>
          <a:custGeom>
            <a:avLst/>
            <a:gdLst/>
            <a:ahLst/>
            <a:cxnLst/>
            <a:rect l="l" t="t" r="r" b="b"/>
            <a:pathLst>
              <a:path w="64500" h="45138" extrusionOk="0">
                <a:moveTo>
                  <a:pt x="0" y="0"/>
                </a:moveTo>
                <a:lnTo>
                  <a:pt x="0" y="45137"/>
                </a:lnTo>
                <a:lnTo>
                  <a:pt x="64500" y="45137"/>
                </a:lnTo>
                <a:lnTo>
                  <a:pt x="645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1947582" y="1076731"/>
            <a:ext cx="6163194" cy="3363984"/>
          </a:xfrm>
          <a:custGeom>
            <a:avLst/>
            <a:gdLst/>
            <a:ahLst/>
            <a:cxnLst/>
            <a:rect l="l" t="t" r="r" b="b"/>
            <a:pathLst>
              <a:path w="64531" h="45139" extrusionOk="0">
                <a:moveTo>
                  <a:pt x="0" y="1"/>
                </a:moveTo>
                <a:lnTo>
                  <a:pt x="0" y="45138"/>
                </a:lnTo>
                <a:lnTo>
                  <a:pt x="64530" y="45138"/>
                </a:lnTo>
                <a:lnTo>
                  <a:pt x="645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1240128" y="903359"/>
            <a:ext cx="6668334" cy="3336782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8430775" y="58721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937813" y="16634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8"/>
          <p:cNvGrpSpPr/>
          <p:nvPr/>
        </p:nvGrpSpPr>
        <p:grpSpPr>
          <a:xfrm>
            <a:off x="406600" y="223363"/>
            <a:ext cx="613250" cy="584625"/>
            <a:chOff x="406600" y="223363"/>
            <a:chExt cx="613250" cy="584625"/>
          </a:xfrm>
        </p:grpSpPr>
        <p:sp>
          <p:nvSpPr>
            <p:cNvPr id="231" name="Google Shape;231;p8"/>
            <p:cNvSpPr/>
            <p:nvPr/>
          </p:nvSpPr>
          <p:spPr>
            <a:xfrm rot="10800000">
              <a:off x="406600" y="447763"/>
              <a:ext cx="613250" cy="360225"/>
            </a:xfrm>
            <a:custGeom>
              <a:avLst/>
              <a:gdLst/>
              <a:ahLst/>
              <a:cxnLst/>
              <a:rect l="l" t="t" r="r" b="b"/>
              <a:pathLst>
                <a:path w="24530" h="14409" extrusionOk="0">
                  <a:moveTo>
                    <a:pt x="12280" y="1"/>
                  </a:moveTo>
                  <a:cubicBezTo>
                    <a:pt x="5502" y="31"/>
                    <a:pt x="31" y="5502"/>
                    <a:pt x="0" y="12281"/>
                  </a:cubicBezTo>
                  <a:cubicBezTo>
                    <a:pt x="0" y="13010"/>
                    <a:pt x="61" y="13709"/>
                    <a:pt x="183" y="14408"/>
                  </a:cubicBezTo>
                  <a:lnTo>
                    <a:pt x="24347" y="14408"/>
                  </a:lnTo>
                  <a:cubicBezTo>
                    <a:pt x="24469" y="13709"/>
                    <a:pt x="24529" y="13010"/>
                    <a:pt x="24529" y="12281"/>
                  </a:cubicBezTo>
                  <a:cubicBezTo>
                    <a:pt x="24529" y="5502"/>
                    <a:pt x="19028" y="3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 rot="10800000">
              <a:off x="513750" y="223363"/>
              <a:ext cx="379975" cy="379950"/>
            </a:xfrm>
            <a:custGeom>
              <a:avLst/>
              <a:gdLst/>
              <a:ahLst/>
              <a:cxnLst/>
              <a:rect l="l" t="t" r="r" b="b"/>
              <a:pathLst>
                <a:path w="15199" h="15198" extrusionOk="0">
                  <a:moveTo>
                    <a:pt x="7600" y="0"/>
                  </a:moveTo>
                  <a:cubicBezTo>
                    <a:pt x="3405" y="0"/>
                    <a:pt x="1" y="3404"/>
                    <a:pt x="1" y="7599"/>
                  </a:cubicBezTo>
                  <a:cubicBezTo>
                    <a:pt x="1" y="11794"/>
                    <a:pt x="3405" y="15198"/>
                    <a:pt x="7600" y="15198"/>
                  </a:cubicBezTo>
                  <a:cubicBezTo>
                    <a:pt x="11794" y="15198"/>
                    <a:pt x="15199" y="11794"/>
                    <a:pt x="15199" y="7599"/>
                  </a:cubicBezTo>
                  <a:cubicBezTo>
                    <a:pt x="15199" y="3404"/>
                    <a:pt x="11794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37730" y="347525"/>
              <a:ext cx="179375" cy="180125"/>
            </a:xfrm>
            <a:custGeom>
              <a:avLst/>
              <a:gdLst/>
              <a:ahLst/>
              <a:cxnLst/>
              <a:rect l="l" t="t" r="r" b="b"/>
              <a:pathLst>
                <a:path w="7175" h="7205" extrusionOk="0">
                  <a:moveTo>
                    <a:pt x="3588" y="0"/>
                  </a:moveTo>
                  <a:lnTo>
                    <a:pt x="2311" y="2341"/>
                  </a:lnTo>
                  <a:lnTo>
                    <a:pt x="1" y="3587"/>
                  </a:lnTo>
                  <a:lnTo>
                    <a:pt x="2311" y="4864"/>
                  </a:lnTo>
                  <a:lnTo>
                    <a:pt x="3588" y="7204"/>
                  </a:lnTo>
                  <a:lnTo>
                    <a:pt x="4864" y="4864"/>
                  </a:lnTo>
                  <a:lnTo>
                    <a:pt x="7174" y="3587"/>
                  </a:lnTo>
                  <a:lnTo>
                    <a:pt x="4864" y="2341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8"/>
          <p:cNvSpPr/>
          <p:nvPr/>
        </p:nvSpPr>
        <p:spPr>
          <a:xfrm>
            <a:off x="8436798" y="460969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5839875" y="66210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5839875" y="79507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2665750" y="2375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3502875" y="442958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8340713" y="256843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8"/>
          <p:cNvGrpSpPr/>
          <p:nvPr/>
        </p:nvGrpSpPr>
        <p:grpSpPr>
          <a:xfrm>
            <a:off x="187163" y="4137425"/>
            <a:ext cx="776650" cy="764450"/>
            <a:chOff x="187163" y="4137425"/>
            <a:chExt cx="776650" cy="764450"/>
          </a:xfrm>
        </p:grpSpPr>
        <p:sp>
          <p:nvSpPr>
            <p:cNvPr id="241" name="Google Shape;241;p8"/>
            <p:cNvSpPr/>
            <p:nvPr/>
          </p:nvSpPr>
          <p:spPr>
            <a:xfrm>
              <a:off x="187163" y="4137425"/>
              <a:ext cx="776650" cy="764450"/>
            </a:xfrm>
            <a:custGeom>
              <a:avLst/>
              <a:gdLst/>
              <a:ahLst/>
              <a:cxnLst/>
              <a:rect l="l" t="t" r="r" b="b"/>
              <a:pathLst>
                <a:path w="31066" h="30578" extrusionOk="0">
                  <a:moveTo>
                    <a:pt x="10153" y="0"/>
                  </a:moveTo>
                  <a:lnTo>
                    <a:pt x="10457" y="8754"/>
                  </a:lnTo>
                  <a:lnTo>
                    <a:pt x="1885" y="6930"/>
                  </a:lnTo>
                  <a:lnTo>
                    <a:pt x="7782" y="13435"/>
                  </a:lnTo>
                  <a:lnTo>
                    <a:pt x="1" y="17538"/>
                  </a:lnTo>
                  <a:lnTo>
                    <a:pt x="8694" y="18754"/>
                  </a:lnTo>
                  <a:lnTo>
                    <a:pt x="5411" y="26870"/>
                  </a:lnTo>
                  <a:lnTo>
                    <a:pt x="5411" y="26870"/>
                  </a:lnTo>
                  <a:lnTo>
                    <a:pt x="12828" y="22219"/>
                  </a:lnTo>
                  <a:lnTo>
                    <a:pt x="15533" y="30578"/>
                  </a:lnTo>
                  <a:lnTo>
                    <a:pt x="18238" y="22219"/>
                  </a:lnTo>
                  <a:lnTo>
                    <a:pt x="25655" y="26870"/>
                  </a:lnTo>
                  <a:lnTo>
                    <a:pt x="22372" y="18754"/>
                  </a:lnTo>
                  <a:lnTo>
                    <a:pt x="31065" y="17538"/>
                  </a:lnTo>
                  <a:lnTo>
                    <a:pt x="23284" y="13435"/>
                  </a:lnTo>
                  <a:lnTo>
                    <a:pt x="29180" y="6930"/>
                  </a:lnTo>
                  <a:lnTo>
                    <a:pt x="29180" y="6930"/>
                  </a:lnTo>
                  <a:lnTo>
                    <a:pt x="20609" y="8754"/>
                  </a:lnTo>
                  <a:lnTo>
                    <a:pt x="20913" y="0"/>
                  </a:lnTo>
                  <a:lnTo>
                    <a:pt x="15533" y="6930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8"/>
            <p:cNvGrpSpPr/>
            <p:nvPr/>
          </p:nvGrpSpPr>
          <p:grpSpPr>
            <a:xfrm>
              <a:off x="412113" y="4370775"/>
              <a:ext cx="326775" cy="297750"/>
              <a:chOff x="5839863" y="283250"/>
              <a:chExt cx="326775" cy="297750"/>
            </a:xfrm>
          </p:grpSpPr>
          <p:sp>
            <p:nvSpPr>
              <p:cNvPr id="243" name="Google Shape;243;p8"/>
              <p:cNvSpPr/>
              <p:nvPr/>
            </p:nvSpPr>
            <p:spPr>
              <a:xfrm>
                <a:off x="5839863" y="283250"/>
                <a:ext cx="326775" cy="29770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11908" extrusionOk="0">
                    <a:moveTo>
                      <a:pt x="6539" y="0"/>
                    </a:moveTo>
                    <a:cubicBezTo>
                      <a:pt x="5015" y="0"/>
                      <a:pt x="3496" y="585"/>
                      <a:pt x="2341" y="1756"/>
                    </a:cubicBezTo>
                    <a:cubicBezTo>
                      <a:pt x="0" y="4066"/>
                      <a:pt x="0" y="7835"/>
                      <a:pt x="2341" y="10175"/>
                    </a:cubicBezTo>
                    <a:cubicBezTo>
                      <a:pt x="3496" y="11330"/>
                      <a:pt x="5015" y="11908"/>
                      <a:pt x="6539" y="11908"/>
                    </a:cubicBezTo>
                    <a:cubicBezTo>
                      <a:pt x="8063" y="11908"/>
                      <a:pt x="9590" y="11330"/>
                      <a:pt x="10760" y="10175"/>
                    </a:cubicBezTo>
                    <a:cubicBezTo>
                      <a:pt x="13070" y="7835"/>
                      <a:pt x="13070" y="4066"/>
                      <a:pt x="10760" y="1756"/>
                    </a:cubicBezTo>
                    <a:cubicBezTo>
                      <a:pt x="9590" y="585"/>
                      <a:pt x="8063" y="0"/>
                      <a:pt x="6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5928763" y="337775"/>
                <a:ext cx="23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9729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3678" y="1034"/>
                      <a:pt x="1247" y="4864"/>
                      <a:pt x="0" y="8906"/>
                    </a:cubicBezTo>
                    <a:cubicBezTo>
                      <a:pt x="945" y="9459"/>
                      <a:pt x="1987" y="9729"/>
                      <a:pt x="3018" y="9729"/>
                    </a:cubicBezTo>
                    <a:cubicBezTo>
                      <a:pt x="4707" y="9729"/>
                      <a:pt x="6369" y="9007"/>
                      <a:pt x="7538" y="7630"/>
                    </a:cubicBezTo>
                    <a:cubicBezTo>
                      <a:pt x="9393" y="5441"/>
                      <a:pt x="9423" y="2219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5" name="Google Shape;245;p8"/>
          <p:cNvSpPr/>
          <p:nvPr/>
        </p:nvSpPr>
        <p:spPr>
          <a:xfrm>
            <a:off x="279625" y="2466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4826000" y="48164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8764150" y="3557750"/>
            <a:ext cx="724950" cy="660650"/>
          </a:xfrm>
          <a:custGeom>
            <a:avLst/>
            <a:gdLst/>
            <a:ahLst/>
            <a:cxnLst/>
            <a:rect l="l" t="t" r="r" b="b"/>
            <a:pathLst>
              <a:path w="28998" h="26426" extrusionOk="0">
                <a:moveTo>
                  <a:pt x="14488" y="0"/>
                </a:moveTo>
                <a:cubicBezTo>
                  <a:pt x="11103" y="0"/>
                  <a:pt x="7721" y="1284"/>
                  <a:pt x="5137" y="3853"/>
                </a:cubicBezTo>
                <a:cubicBezTo>
                  <a:pt x="0" y="9020"/>
                  <a:pt x="0" y="17379"/>
                  <a:pt x="5137" y="22546"/>
                </a:cubicBezTo>
                <a:cubicBezTo>
                  <a:pt x="7725" y="25133"/>
                  <a:pt x="11112" y="26425"/>
                  <a:pt x="14503" y="26425"/>
                </a:cubicBezTo>
                <a:cubicBezTo>
                  <a:pt x="17883" y="26425"/>
                  <a:pt x="21266" y="25141"/>
                  <a:pt x="23861" y="22576"/>
                </a:cubicBezTo>
                <a:cubicBezTo>
                  <a:pt x="28998" y="17379"/>
                  <a:pt x="28998" y="9020"/>
                  <a:pt x="23861" y="3853"/>
                </a:cubicBezTo>
                <a:cubicBezTo>
                  <a:pt x="21262" y="1284"/>
                  <a:pt x="17873" y="0"/>
                  <a:pt x="14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5869213" y="127413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1147038" y="4007025"/>
            <a:ext cx="318425" cy="318400"/>
          </a:xfrm>
          <a:custGeom>
            <a:avLst/>
            <a:gdLst/>
            <a:ahLst/>
            <a:cxnLst/>
            <a:rect l="l" t="t" r="r" b="b"/>
            <a:pathLst>
              <a:path w="12737" h="12736" fill="none" extrusionOk="0">
                <a:moveTo>
                  <a:pt x="12736" y="0"/>
                </a:moveTo>
                <a:lnTo>
                  <a:pt x="0" y="1273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1289888" y="4016900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693050" y="15803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"/>
          <p:cNvSpPr/>
          <p:nvPr/>
        </p:nvSpPr>
        <p:spPr>
          <a:xfrm>
            <a:off x="226475" y="29225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8"/>
          <p:cNvSpPr/>
          <p:nvPr/>
        </p:nvSpPr>
        <p:spPr>
          <a:xfrm>
            <a:off x="1832688" y="5378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7643550" y="2325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8"/>
          <p:cNvGrpSpPr/>
          <p:nvPr/>
        </p:nvGrpSpPr>
        <p:grpSpPr>
          <a:xfrm>
            <a:off x="1071425" y="2878475"/>
            <a:ext cx="327550" cy="326775"/>
            <a:chOff x="6116225" y="4489700"/>
            <a:chExt cx="327550" cy="326775"/>
          </a:xfrm>
        </p:grpSpPr>
        <p:sp>
          <p:nvSpPr>
            <p:cNvPr id="256" name="Google Shape;256;p8"/>
            <p:cNvSpPr/>
            <p:nvPr/>
          </p:nvSpPr>
          <p:spPr>
            <a:xfrm>
              <a:off x="6116225" y="4493500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120775" y="4489700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933600" y="903500"/>
            <a:ext cx="7276800" cy="3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4_1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57"/>
          <p:cNvSpPr txBox="1">
            <a:spLocks noGrp="1"/>
          </p:cNvSpPr>
          <p:nvPr>
            <p:ph type="title"/>
          </p:nvPr>
        </p:nvSpPr>
        <p:spPr>
          <a:xfrm>
            <a:off x="714850" y="338592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57"/>
          <p:cNvSpPr txBox="1">
            <a:spLocks noGrp="1"/>
          </p:cNvSpPr>
          <p:nvPr>
            <p:ph type="subTitle" idx="1"/>
          </p:nvPr>
        </p:nvSpPr>
        <p:spPr>
          <a:xfrm>
            <a:off x="659000" y="3207575"/>
            <a:ext cx="14037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57"/>
          <p:cNvSpPr txBox="1">
            <a:spLocks noGrp="1"/>
          </p:cNvSpPr>
          <p:nvPr>
            <p:ph type="subTitle" idx="2"/>
          </p:nvPr>
        </p:nvSpPr>
        <p:spPr>
          <a:xfrm>
            <a:off x="2790799" y="3207583"/>
            <a:ext cx="14082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1" name="Google Shape;1611;p57"/>
          <p:cNvSpPr txBox="1">
            <a:spLocks noGrp="1"/>
          </p:cNvSpPr>
          <p:nvPr>
            <p:ph type="subTitle" idx="3"/>
          </p:nvPr>
        </p:nvSpPr>
        <p:spPr>
          <a:xfrm>
            <a:off x="4943543" y="3207583"/>
            <a:ext cx="14082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57"/>
          <p:cNvSpPr txBox="1">
            <a:spLocks noGrp="1"/>
          </p:cNvSpPr>
          <p:nvPr>
            <p:ph type="subTitle" idx="4"/>
          </p:nvPr>
        </p:nvSpPr>
        <p:spPr>
          <a:xfrm>
            <a:off x="482600" y="2704975"/>
            <a:ext cx="17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3" name="Google Shape;1613;p57"/>
          <p:cNvSpPr txBox="1">
            <a:spLocks noGrp="1"/>
          </p:cNvSpPr>
          <p:nvPr>
            <p:ph type="subTitle" idx="5"/>
          </p:nvPr>
        </p:nvSpPr>
        <p:spPr>
          <a:xfrm>
            <a:off x="2635000" y="2704975"/>
            <a:ext cx="17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4" name="Google Shape;1614;p57"/>
          <p:cNvSpPr txBox="1">
            <a:spLocks noGrp="1"/>
          </p:cNvSpPr>
          <p:nvPr>
            <p:ph type="subTitle" idx="6"/>
          </p:nvPr>
        </p:nvSpPr>
        <p:spPr>
          <a:xfrm>
            <a:off x="4769425" y="2704975"/>
            <a:ext cx="17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5" name="Google Shape;1615;p57"/>
          <p:cNvSpPr txBox="1">
            <a:spLocks noGrp="1"/>
          </p:cNvSpPr>
          <p:nvPr>
            <p:ph type="subTitle" idx="7"/>
          </p:nvPr>
        </p:nvSpPr>
        <p:spPr>
          <a:xfrm>
            <a:off x="7098069" y="3207583"/>
            <a:ext cx="14082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p57"/>
          <p:cNvSpPr txBox="1">
            <a:spLocks noGrp="1"/>
          </p:cNvSpPr>
          <p:nvPr>
            <p:ph type="subTitle" idx="8"/>
          </p:nvPr>
        </p:nvSpPr>
        <p:spPr>
          <a:xfrm>
            <a:off x="6923925" y="2704975"/>
            <a:ext cx="17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7" name="Google Shape;1617;p57"/>
          <p:cNvSpPr/>
          <p:nvPr/>
        </p:nvSpPr>
        <p:spPr>
          <a:xfrm flipH="1">
            <a:off x="2026125" y="-2395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7"/>
          <p:cNvSpPr/>
          <p:nvPr/>
        </p:nvSpPr>
        <p:spPr>
          <a:xfrm flipH="1">
            <a:off x="855713" y="30481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19" name="Google Shape;1619;p57"/>
          <p:cNvSpPr/>
          <p:nvPr/>
        </p:nvSpPr>
        <p:spPr>
          <a:xfrm flipH="1">
            <a:off x="286738" y="37782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57"/>
          <p:cNvSpPr/>
          <p:nvPr/>
        </p:nvSpPr>
        <p:spPr>
          <a:xfrm flipH="1">
            <a:off x="8670138" y="10241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57"/>
          <p:cNvSpPr/>
          <p:nvPr/>
        </p:nvSpPr>
        <p:spPr>
          <a:xfrm flipH="1">
            <a:off x="5080513" y="1179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57"/>
          <p:cNvSpPr/>
          <p:nvPr/>
        </p:nvSpPr>
        <p:spPr>
          <a:xfrm flipH="1">
            <a:off x="7252425" y="2980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57"/>
          <p:cNvSpPr/>
          <p:nvPr/>
        </p:nvSpPr>
        <p:spPr>
          <a:xfrm flipH="1">
            <a:off x="6669438" y="35358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57"/>
          <p:cNvSpPr/>
          <p:nvPr/>
        </p:nvSpPr>
        <p:spPr>
          <a:xfrm flipH="1">
            <a:off x="274950" y="2980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57"/>
          <p:cNvSpPr/>
          <p:nvPr/>
        </p:nvSpPr>
        <p:spPr>
          <a:xfrm flipH="1">
            <a:off x="4456050" y="47979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57"/>
          <p:cNvSpPr/>
          <p:nvPr/>
        </p:nvSpPr>
        <p:spPr>
          <a:xfrm flipH="1">
            <a:off x="8850263" y="38834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57"/>
          <p:cNvSpPr/>
          <p:nvPr/>
        </p:nvSpPr>
        <p:spPr>
          <a:xfrm flipH="1">
            <a:off x="8693713" y="238112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57"/>
          <p:cNvSpPr/>
          <p:nvPr/>
        </p:nvSpPr>
        <p:spPr>
          <a:xfrm flipH="1">
            <a:off x="8605988" y="31211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29" name="Google Shape;1629;p57"/>
          <p:cNvSpPr/>
          <p:nvPr/>
        </p:nvSpPr>
        <p:spPr>
          <a:xfrm flipH="1">
            <a:off x="1665213" y="489680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0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1" name="Google Shape;1631;p58"/>
          <p:cNvGrpSpPr/>
          <p:nvPr/>
        </p:nvGrpSpPr>
        <p:grpSpPr>
          <a:xfrm>
            <a:off x="8074788" y="4122725"/>
            <a:ext cx="1069200" cy="1020775"/>
            <a:chOff x="6191188" y="1224700"/>
            <a:chExt cx="1069200" cy="1020775"/>
          </a:xfrm>
        </p:grpSpPr>
        <p:sp>
          <p:nvSpPr>
            <p:cNvPr id="1632" name="Google Shape;1632;p58"/>
            <p:cNvSpPr/>
            <p:nvPr/>
          </p:nvSpPr>
          <p:spPr>
            <a:xfrm>
              <a:off x="6363313" y="1224700"/>
              <a:ext cx="724918" cy="531501"/>
            </a:xfrm>
            <a:custGeom>
              <a:avLst/>
              <a:gdLst/>
              <a:ahLst/>
              <a:cxnLst/>
              <a:rect l="l" t="t" r="r" b="b"/>
              <a:pathLst>
                <a:path w="42768" h="31357" extrusionOk="0">
                  <a:moveTo>
                    <a:pt x="21810" y="1"/>
                  </a:moveTo>
                  <a:cubicBezTo>
                    <a:pt x="16405" y="1"/>
                    <a:pt x="11039" y="2094"/>
                    <a:pt x="6992" y="6159"/>
                  </a:cubicBezTo>
                  <a:cubicBezTo>
                    <a:pt x="4682" y="8469"/>
                    <a:pt x="2919" y="11265"/>
                    <a:pt x="1885" y="14335"/>
                  </a:cubicBezTo>
                  <a:cubicBezTo>
                    <a:pt x="1" y="19989"/>
                    <a:pt x="608" y="26190"/>
                    <a:pt x="3587" y="31357"/>
                  </a:cubicBezTo>
                  <a:lnTo>
                    <a:pt x="40001" y="31357"/>
                  </a:lnTo>
                  <a:cubicBezTo>
                    <a:pt x="41825" y="28196"/>
                    <a:pt x="42767" y="24609"/>
                    <a:pt x="42767" y="20992"/>
                  </a:cubicBezTo>
                  <a:cubicBezTo>
                    <a:pt x="42767" y="18256"/>
                    <a:pt x="42251" y="15551"/>
                    <a:pt x="41187" y="13028"/>
                  </a:cubicBezTo>
                  <a:cubicBezTo>
                    <a:pt x="39637" y="9259"/>
                    <a:pt x="37053" y="6037"/>
                    <a:pt x="33709" y="3727"/>
                  </a:cubicBezTo>
                  <a:cubicBezTo>
                    <a:pt x="30100" y="1225"/>
                    <a:pt x="25944" y="1"/>
                    <a:pt x="2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8"/>
            <p:cNvSpPr/>
            <p:nvPr/>
          </p:nvSpPr>
          <p:spPr>
            <a:xfrm>
              <a:off x="6191188" y="1461550"/>
              <a:ext cx="1069200" cy="783925"/>
            </a:xfrm>
            <a:custGeom>
              <a:avLst/>
              <a:gdLst/>
              <a:ahLst/>
              <a:cxnLst/>
              <a:rect l="l" t="t" r="r" b="b"/>
              <a:pathLst>
                <a:path w="42768" h="31357" extrusionOk="0">
                  <a:moveTo>
                    <a:pt x="21810" y="1"/>
                  </a:moveTo>
                  <a:cubicBezTo>
                    <a:pt x="16405" y="1"/>
                    <a:pt x="11039" y="2094"/>
                    <a:pt x="6992" y="6159"/>
                  </a:cubicBezTo>
                  <a:cubicBezTo>
                    <a:pt x="4682" y="8469"/>
                    <a:pt x="2919" y="11265"/>
                    <a:pt x="1885" y="14335"/>
                  </a:cubicBezTo>
                  <a:cubicBezTo>
                    <a:pt x="1" y="19989"/>
                    <a:pt x="608" y="26190"/>
                    <a:pt x="3587" y="31357"/>
                  </a:cubicBezTo>
                  <a:lnTo>
                    <a:pt x="40001" y="31357"/>
                  </a:lnTo>
                  <a:cubicBezTo>
                    <a:pt x="41825" y="28196"/>
                    <a:pt x="42767" y="24609"/>
                    <a:pt x="42767" y="20992"/>
                  </a:cubicBezTo>
                  <a:cubicBezTo>
                    <a:pt x="42767" y="18256"/>
                    <a:pt x="42251" y="15551"/>
                    <a:pt x="41187" y="13028"/>
                  </a:cubicBezTo>
                  <a:cubicBezTo>
                    <a:pt x="39637" y="9259"/>
                    <a:pt x="37053" y="6037"/>
                    <a:pt x="33709" y="3727"/>
                  </a:cubicBezTo>
                  <a:cubicBezTo>
                    <a:pt x="30100" y="1225"/>
                    <a:pt x="25944" y="1"/>
                    <a:pt x="2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8"/>
            <p:cNvSpPr/>
            <p:nvPr/>
          </p:nvSpPr>
          <p:spPr>
            <a:xfrm>
              <a:off x="6191188" y="1678575"/>
              <a:ext cx="1069200" cy="566900"/>
            </a:xfrm>
            <a:custGeom>
              <a:avLst/>
              <a:gdLst/>
              <a:ahLst/>
              <a:cxnLst/>
              <a:rect l="l" t="t" r="r" b="b"/>
              <a:pathLst>
                <a:path w="42768" h="22676" extrusionOk="0">
                  <a:moveTo>
                    <a:pt x="30275" y="1"/>
                  </a:moveTo>
                  <a:lnTo>
                    <a:pt x="29545" y="1764"/>
                  </a:lnTo>
                  <a:lnTo>
                    <a:pt x="22129" y="19880"/>
                  </a:lnTo>
                  <a:lnTo>
                    <a:pt x="16384" y="3861"/>
                  </a:lnTo>
                  <a:lnTo>
                    <a:pt x="15229" y="761"/>
                  </a:lnTo>
                  <a:lnTo>
                    <a:pt x="14378" y="2858"/>
                  </a:lnTo>
                  <a:lnTo>
                    <a:pt x="7326" y="20396"/>
                  </a:lnTo>
                  <a:lnTo>
                    <a:pt x="1885" y="5654"/>
                  </a:lnTo>
                  <a:lnTo>
                    <a:pt x="1885" y="5654"/>
                  </a:lnTo>
                  <a:cubicBezTo>
                    <a:pt x="1" y="11308"/>
                    <a:pt x="608" y="17509"/>
                    <a:pt x="3587" y="22676"/>
                  </a:cubicBezTo>
                  <a:lnTo>
                    <a:pt x="40001" y="22676"/>
                  </a:lnTo>
                  <a:cubicBezTo>
                    <a:pt x="41825" y="19515"/>
                    <a:pt x="42767" y="15928"/>
                    <a:pt x="42767" y="12311"/>
                  </a:cubicBezTo>
                  <a:cubicBezTo>
                    <a:pt x="42767" y="9575"/>
                    <a:pt x="42251" y="6840"/>
                    <a:pt x="41187" y="4317"/>
                  </a:cubicBezTo>
                  <a:lnTo>
                    <a:pt x="36384" y="18603"/>
                  </a:lnTo>
                  <a:lnTo>
                    <a:pt x="30548" y="822"/>
                  </a:lnTo>
                  <a:lnTo>
                    <a:pt x="30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8"/>
            <p:cNvSpPr/>
            <p:nvPr/>
          </p:nvSpPr>
          <p:spPr>
            <a:xfrm>
              <a:off x="6540513" y="1370518"/>
              <a:ext cx="381475" cy="148975"/>
            </a:xfrm>
            <a:custGeom>
              <a:avLst/>
              <a:gdLst/>
              <a:ahLst/>
              <a:cxnLst/>
              <a:rect l="l" t="t" r="r" b="b"/>
              <a:pathLst>
                <a:path w="15259" h="5959" extrusionOk="0">
                  <a:moveTo>
                    <a:pt x="7629" y="1"/>
                  </a:moveTo>
                  <a:cubicBezTo>
                    <a:pt x="3435" y="1"/>
                    <a:pt x="0" y="1338"/>
                    <a:pt x="0" y="2980"/>
                  </a:cubicBezTo>
                  <a:cubicBezTo>
                    <a:pt x="0" y="4621"/>
                    <a:pt x="3435" y="5958"/>
                    <a:pt x="7629" y="5958"/>
                  </a:cubicBezTo>
                  <a:cubicBezTo>
                    <a:pt x="11824" y="5958"/>
                    <a:pt x="15259" y="4621"/>
                    <a:pt x="15259" y="2980"/>
                  </a:cubicBezTo>
                  <a:cubicBezTo>
                    <a:pt x="15259" y="1338"/>
                    <a:pt x="11824" y="1"/>
                    <a:pt x="7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8"/>
            <p:cNvSpPr/>
            <p:nvPr/>
          </p:nvSpPr>
          <p:spPr>
            <a:xfrm>
              <a:off x="6644613" y="1378118"/>
              <a:ext cx="155800" cy="132825"/>
            </a:xfrm>
            <a:custGeom>
              <a:avLst/>
              <a:gdLst/>
              <a:ahLst/>
              <a:cxnLst/>
              <a:rect l="l" t="t" r="r" b="b"/>
              <a:pathLst>
                <a:path w="6232" h="5313" extrusionOk="0">
                  <a:moveTo>
                    <a:pt x="3557" y="1"/>
                  </a:moveTo>
                  <a:cubicBezTo>
                    <a:pt x="1186" y="1"/>
                    <a:pt x="0" y="2858"/>
                    <a:pt x="1702" y="4530"/>
                  </a:cubicBezTo>
                  <a:cubicBezTo>
                    <a:pt x="2244" y="5071"/>
                    <a:pt x="2909" y="5313"/>
                    <a:pt x="3562" y="5313"/>
                  </a:cubicBezTo>
                  <a:cubicBezTo>
                    <a:pt x="4925" y="5313"/>
                    <a:pt x="6231" y="4258"/>
                    <a:pt x="6231" y="2676"/>
                  </a:cubicBezTo>
                  <a:cubicBezTo>
                    <a:pt x="6231" y="1186"/>
                    <a:pt x="5046" y="1"/>
                    <a:pt x="3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8"/>
            <p:cNvSpPr/>
            <p:nvPr/>
          </p:nvSpPr>
          <p:spPr>
            <a:xfrm>
              <a:off x="6922000" y="1268025"/>
              <a:ext cx="180125" cy="180125"/>
            </a:xfrm>
            <a:custGeom>
              <a:avLst/>
              <a:gdLst/>
              <a:ahLst/>
              <a:cxnLst/>
              <a:rect l="l" t="t" r="r" b="b"/>
              <a:pathLst>
                <a:path w="7205" h="7205" extrusionOk="0">
                  <a:moveTo>
                    <a:pt x="3587" y="1"/>
                  </a:moveTo>
                  <a:lnTo>
                    <a:pt x="2341" y="2311"/>
                  </a:lnTo>
                  <a:lnTo>
                    <a:pt x="0" y="3588"/>
                  </a:lnTo>
                  <a:lnTo>
                    <a:pt x="2341" y="4864"/>
                  </a:lnTo>
                  <a:lnTo>
                    <a:pt x="3587" y="7205"/>
                  </a:lnTo>
                  <a:lnTo>
                    <a:pt x="4864" y="4864"/>
                  </a:lnTo>
                  <a:lnTo>
                    <a:pt x="7204" y="3588"/>
                  </a:lnTo>
                  <a:lnTo>
                    <a:pt x="4864" y="2311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8" name="Google Shape;1638;p58"/>
          <p:cNvSpPr/>
          <p:nvPr/>
        </p:nvSpPr>
        <p:spPr>
          <a:xfrm>
            <a:off x="7854550" y="7023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58"/>
          <p:cNvSpPr/>
          <p:nvPr/>
        </p:nvSpPr>
        <p:spPr>
          <a:xfrm>
            <a:off x="561225" y="189238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40" name="Google Shape;1640;p58"/>
          <p:cNvSpPr/>
          <p:nvPr/>
        </p:nvSpPr>
        <p:spPr>
          <a:xfrm>
            <a:off x="623538" y="10038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1" name="Google Shape;1641;p58"/>
          <p:cNvGrpSpPr/>
          <p:nvPr/>
        </p:nvGrpSpPr>
        <p:grpSpPr>
          <a:xfrm>
            <a:off x="1387800" y="789925"/>
            <a:ext cx="327550" cy="326775"/>
            <a:chOff x="1902275" y="3325575"/>
            <a:chExt cx="327550" cy="326775"/>
          </a:xfrm>
        </p:grpSpPr>
        <p:sp>
          <p:nvSpPr>
            <p:cNvPr id="1642" name="Google Shape;1642;p58"/>
            <p:cNvSpPr/>
            <p:nvPr/>
          </p:nvSpPr>
          <p:spPr>
            <a:xfrm>
              <a:off x="1902275" y="3329375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8"/>
            <p:cNvSpPr/>
            <p:nvPr/>
          </p:nvSpPr>
          <p:spPr>
            <a:xfrm>
              <a:off x="1906825" y="3325575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58"/>
          <p:cNvGrpSpPr/>
          <p:nvPr/>
        </p:nvGrpSpPr>
        <p:grpSpPr>
          <a:xfrm>
            <a:off x="164450" y="4726625"/>
            <a:ext cx="326775" cy="297750"/>
            <a:chOff x="4745975" y="1614300"/>
            <a:chExt cx="326775" cy="297750"/>
          </a:xfrm>
        </p:grpSpPr>
        <p:sp>
          <p:nvSpPr>
            <p:cNvPr id="1645" name="Google Shape;1645;p58"/>
            <p:cNvSpPr/>
            <p:nvPr/>
          </p:nvSpPr>
          <p:spPr>
            <a:xfrm>
              <a:off x="4745975" y="161430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8"/>
            <p:cNvSpPr/>
            <p:nvPr/>
          </p:nvSpPr>
          <p:spPr>
            <a:xfrm>
              <a:off x="4834875" y="166882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7" name="Google Shape;1647;p58"/>
          <p:cNvSpPr/>
          <p:nvPr/>
        </p:nvSpPr>
        <p:spPr>
          <a:xfrm>
            <a:off x="7662950" y="2627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58"/>
          <p:cNvSpPr/>
          <p:nvPr/>
        </p:nvSpPr>
        <p:spPr>
          <a:xfrm>
            <a:off x="8796425" y="18153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58"/>
          <p:cNvSpPr/>
          <p:nvPr/>
        </p:nvSpPr>
        <p:spPr>
          <a:xfrm>
            <a:off x="8681150" y="229426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50" name="Google Shape;1650;p58"/>
          <p:cNvSpPr/>
          <p:nvPr/>
        </p:nvSpPr>
        <p:spPr>
          <a:xfrm>
            <a:off x="213425" y="263716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51" name="Google Shape;1651;p58"/>
          <p:cNvSpPr/>
          <p:nvPr/>
        </p:nvSpPr>
        <p:spPr>
          <a:xfrm>
            <a:off x="1137350" y="46459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52" name="Google Shape;1652;p58"/>
          <p:cNvSpPr/>
          <p:nvPr/>
        </p:nvSpPr>
        <p:spPr>
          <a:xfrm>
            <a:off x="8291600" y="300998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58"/>
          <p:cNvSpPr/>
          <p:nvPr/>
        </p:nvSpPr>
        <p:spPr>
          <a:xfrm>
            <a:off x="328700" y="376113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58"/>
          <p:cNvSpPr txBox="1">
            <a:spLocks noGrp="1"/>
          </p:cNvSpPr>
          <p:nvPr>
            <p:ph type="ctrTitle"/>
          </p:nvPr>
        </p:nvSpPr>
        <p:spPr>
          <a:xfrm>
            <a:off x="1548964" y="1571638"/>
            <a:ext cx="2267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55" name="Google Shape;1655;p58"/>
          <p:cNvSpPr txBox="1">
            <a:spLocks noGrp="1"/>
          </p:cNvSpPr>
          <p:nvPr>
            <p:ph type="subTitle" idx="1"/>
          </p:nvPr>
        </p:nvSpPr>
        <p:spPr>
          <a:xfrm>
            <a:off x="1151900" y="2170375"/>
            <a:ext cx="2664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6" name="Google Shape;1656;p58"/>
          <p:cNvSpPr txBox="1">
            <a:spLocks noGrp="1"/>
          </p:cNvSpPr>
          <p:nvPr>
            <p:ph type="ctrTitle" idx="2"/>
          </p:nvPr>
        </p:nvSpPr>
        <p:spPr>
          <a:xfrm>
            <a:off x="1548964" y="3108800"/>
            <a:ext cx="2267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57" name="Google Shape;1657;p58"/>
          <p:cNvSpPr txBox="1">
            <a:spLocks noGrp="1"/>
          </p:cNvSpPr>
          <p:nvPr>
            <p:ph type="subTitle" idx="3"/>
          </p:nvPr>
        </p:nvSpPr>
        <p:spPr>
          <a:xfrm>
            <a:off x="1151900" y="3707526"/>
            <a:ext cx="2664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8" name="Google Shape;1658;p58"/>
          <p:cNvSpPr txBox="1">
            <a:spLocks noGrp="1"/>
          </p:cNvSpPr>
          <p:nvPr>
            <p:ph type="ctrTitle" idx="4"/>
          </p:nvPr>
        </p:nvSpPr>
        <p:spPr>
          <a:xfrm>
            <a:off x="5329539" y="1571638"/>
            <a:ext cx="2267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59" name="Google Shape;1659;p58"/>
          <p:cNvSpPr txBox="1">
            <a:spLocks noGrp="1"/>
          </p:cNvSpPr>
          <p:nvPr>
            <p:ph type="subTitle" idx="5"/>
          </p:nvPr>
        </p:nvSpPr>
        <p:spPr>
          <a:xfrm>
            <a:off x="5329550" y="2170375"/>
            <a:ext cx="2664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0" name="Google Shape;1660;p58"/>
          <p:cNvSpPr txBox="1">
            <a:spLocks noGrp="1"/>
          </p:cNvSpPr>
          <p:nvPr>
            <p:ph type="ctrTitle" idx="6"/>
          </p:nvPr>
        </p:nvSpPr>
        <p:spPr>
          <a:xfrm>
            <a:off x="5329539" y="3108800"/>
            <a:ext cx="2267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61" name="Google Shape;1661;p58"/>
          <p:cNvSpPr txBox="1">
            <a:spLocks noGrp="1"/>
          </p:cNvSpPr>
          <p:nvPr>
            <p:ph type="subTitle" idx="7"/>
          </p:nvPr>
        </p:nvSpPr>
        <p:spPr>
          <a:xfrm>
            <a:off x="5329550" y="3707526"/>
            <a:ext cx="26646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2" name="Google Shape;1662;p58"/>
          <p:cNvSpPr txBox="1">
            <a:spLocks noGrp="1"/>
          </p:cNvSpPr>
          <p:nvPr>
            <p:ph type="ctrTitle" idx="8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8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59"/>
          <p:cNvGrpSpPr/>
          <p:nvPr/>
        </p:nvGrpSpPr>
        <p:grpSpPr>
          <a:xfrm>
            <a:off x="6670200" y="472625"/>
            <a:ext cx="2105700" cy="133750"/>
            <a:chOff x="130475" y="242300"/>
            <a:chExt cx="2105700" cy="133750"/>
          </a:xfrm>
        </p:grpSpPr>
        <p:sp>
          <p:nvSpPr>
            <p:cNvPr id="1665" name="Google Shape;1665;p59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9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9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9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9" name="Google Shape;1669;p59"/>
          <p:cNvSpPr/>
          <p:nvPr/>
        </p:nvSpPr>
        <p:spPr>
          <a:xfrm>
            <a:off x="170363" y="157275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59"/>
          <p:cNvSpPr/>
          <p:nvPr/>
        </p:nvSpPr>
        <p:spPr>
          <a:xfrm>
            <a:off x="1447200" y="9473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59"/>
          <p:cNvSpPr/>
          <p:nvPr/>
        </p:nvSpPr>
        <p:spPr>
          <a:xfrm>
            <a:off x="169313" y="248168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59"/>
          <p:cNvSpPr/>
          <p:nvPr/>
        </p:nvSpPr>
        <p:spPr>
          <a:xfrm>
            <a:off x="5176963" y="19043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59"/>
          <p:cNvSpPr/>
          <p:nvPr/>
        </p:nvSpPr>
        <p:spPr>
          <a:xfrm>
            <a:off x="2293330" y="2522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59"/>
          <p:cNvSpPr/>
          <p:nvPr/>
        </p:nvSpPr>
        <p:spPr>
          <a:xfrm>
            <a:off x="7509875" y="9207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59"/>
          <p:cNvSpPr/>
          <p:nvPr/>
        </p:nvSpPr>
        <p:spPr>
          <a:xfrm>
            <a:off x="371255" y="35908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59"/>
          <p:cNvSpPr/>
          <p:nvPr/>
        </p:nvSpPr>
        <p:spPr>
          <a:xfrm>
            <a:off x="169705" y="46853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59"/>
          <p:cNvSpPr/>
          <p:nvPr/>
        </p:nvSpPr>
        <p:spPr>
          <a:xfrm>
            <a:off x="2755825" y="48867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59"/>
          <p:cNvSpPr txBox="1">
            <a:spLocks noGrp="1"/>
          </p:cNvSpPr>
          <p:nvPr>
            <p:ph type="subTitle" idx="1"/>
          </p:nvPr>
        </p:nvSpPr>
        <p:spPr>
          <a:xfrm>
            <a:off x="830580" y="3020325"/>
            <a:ext cx="1345500" cy="13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9" name="Google Shape;1679;p59"/>
          <p:cNvSpPr txBox="1">
            <a:spLocks noGrp="1"/>
          </p:cNvSpPr>
          <p:nvPr>
            <p:ph type="subTitle" idx="2"/>
          </p:nvPr>
        </p:nvSpPr>
        <p:spPr>
          <a:xfrm>
            <a:off x="830525" y="2405575"/>
            <a:ext cx="134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0" name="Google Shape;1680;p59"/>
          <p:cNvSpPr txBox="1">
            <a:spLocks noGrp="1"/>
          </p:cNvSpPr>
          <p:nvPr>
            <p:ph type="subTitle" idx="3"/>
          </p:nvPr>
        </p:nvSpPr>
        <p:spPr>
          <a:xfrm>
            <a:off x="2878080" y="3020325"/>
            <a:ext cx="1345500" cy="13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1" name="Google Shape;1681;p59"/>
          <p:cNvSpPr txBox="1">
            <a:spLocks noGrp="1"/>
          </p:cNvSpPr>
          <p:nvPr>
            <p:ph type="subTitle" idx="4"/>
          </p:nvPr>
        </p:nvSpPr>
        <p:spPr>
          <a:xfrm>
            <a:off x="2878025" y="2405575"/>
            <a:ext cx="134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2" name="Google Shape;1682;p59"/>
          <p:cNvSpPr txBox="1">
            <a:spLocks noGrp="1"/>
          </p:cNvSpPr>
          <p:nvPr>
            <p:ph type="subTitle" idx="5"/>
          </p:nvPr>
        </p:nvSpPr>
        <p:spPr>
          <a:xfrm>
            <a:off x="4925518" y="3020325"/>
            <a:ext cx="1345500" cy="13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59"/>
          <p:cNvSpPr txBox="1">
            <a:spLocks noGrp="1"/>
          </p:cNvSpPr>
          <p:nvPr>
            <p:ph type="subTitle" idx="6"/>
          </p:nvPr>
        </p:nvSpPr>
        <p:spPr>
          <a:xfrm>
            <a:off x="4925463" y="2405575"/>
            <a:ext cx="134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4" name="Google Shape;1684;p59"/>
          <p:cNvSpPr txBox="1">
            <a:spLocks noGrp="1"/>
          </p:cNvSpPr>
          <p:nvPr>
            <p:ph type="subTitle" idx="7"/>
          </p:nvPr>
        </p:nvSpPr>
        <p:spPr>
          <a:xfrm>
            <a:off x="6973080" y="3020325"/>
            <a:ext cx="1345500" cy="13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59"/>
          <p:cNvSpPr txBox="1">
            <a:spLocks noGrp="1"/>
          </p:cNvSpPr>
          <p:nvPr>
            <p:ph type="subTitle" idx="8"/>
          </p:nvPr>
        </p:nvSpPr>
        <p:spPr>
          <a:xfrm>
            <a:off x="6973025" y="2405575"/>
            <a:ext cx="134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6" name="Google Shape;1686;p59"/>
          <p:cNvSpPr txBox="1">
            <a:spLocks noGrp="1"/>
          </p:cNvSpPr>
          <p:nvPr>
            <p:ph type="ctrTitle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4_1_1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60"/>
          <p:cNvSpPr txBox="1">
            <a:spLocks noGrp="1"/>
          </p:cNvSpPr>
          <p:nvPr>
            <p:ph type="title"/>
          </p:nvPr>
        </p:nvSpPr>
        <p:spPr>
          <a:xfrm>
            <a:off x="714850" y="343138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60"/>
          <p:cNvSpPr txBox="1">
            <a:spLocks noGrp="1"/>
          </p:cNvSpPr>
          <p:nvPr>
            <p:ph type="subTitle" idx="1"/>
          </p:nvPr>
        </p:nvSpPr>
        <p:spPr>
          <a:xfrm>
            <a:off x="717300" y="2193600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p60"/>
          <p:cNvSpPr txBox="1">
            <a:spLocks noGrp="1"/>
          </p:cNvSpPr>
          <p:nvPr>
            <p:ph type="subTitle" idx="2"/>
          </p:nvPr>
        </p:nvSpPr>
        <p:spPr>
          <a:xfrm>
            <a:off x="719100" y="1775125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1" name="Google Shape;1691;p60"/>
          <p:cNvSpPr txBox="1">
            <a:spLocks noGrp="1"/>
          </p:cNvSpPr>
          <p:nvPr>
            <p:ph type="subTitle" idx="3"/>
          </p:nvPr>
        </p:nvSpPr>
        <p:spPr>
          <a:xfrm>
            <a:off x="3520300" y="2192874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60"/>
          <p:cNvSpPr txBox="1">
            <a:spLocks noGrp="1"/>
          </p:cNvSpPr>
          <p:nvPr>
            <p:ph type="subTitle" idx="4"/>
          </p:nvPr>
        </p:nvSpPr>
        <p:spPr>
          <a:xfrm>
            <a:off x="3522100" y="1774399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3" name="Google Shape;1693;p60"/>
          <p:cNvSpPr txBox="1">
            <a:spLocks noGrp="1"/>
          </p:cNvSpPr>
          <p:nvPr>
            <p:ph type="subTitle" idx="5"/>
          </p:nvPr>
        </p:nvSpPr>
        <p:spPr>
          <a:xfrm>
            <a:off x="6323300" y="2192874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60"/>
          <p:cNvSpPr txBox="1">
            <a:spLocks noGrp="1"/>
          </p:cNvSpPr>
          <p:nvPr>
            <p:ph type="subTitle" idx="6"/>
          </p:nvPr>
        </p:nvSpPr>
        <p:spPr>
          <a:xfrm>
            <a:off x="6325100" y="1774399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5" name="Google Shape;1695;p60"/>
          <p:cNvSpPr txBox="1">
            <a:spLocks noGrp="1"/>
          </p:cNvSpPr>
          <p:nvPr>
            <p:ph type="subTitle" idx="7"/>
          </p:nvPr>
        </p:nvSpPr>
        <p:spPr>
          <a:xfrm>
            <a:off x="717300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p60"/>
          <p:cNvSpPr txBox="1">
            <a:spLocks noGrp="1"/>
          </p:cNvSpPr>
          <p:nvPr>
            <p:ph type="subTitle" idx="8"/>
          </p:nvPr>
        </p:nvSpPr>
        <p:spPr>
          <a:xfrm>
            <a:off x="719100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7" name="Google Shape;1697;p60"/>
          <p:cNvSpPr txBox="1">
            <a:spLocks noGrp="1"/>
          </p:cNvSpPr>
          <p:nvPr>
            <p:ph type="subTitle" idx="9"/>
          </p:nvPr>
        </p:nvSpPr>
        <p:spPr>
          <a:xfrm>
            <a:off x="3520300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60"/>
          <p:cNvSpPr txBox="1">
            <a:spLocks noGrp="1"/>
          </p:cNvSpPr>
          <p:nvPr>
            <p:ph type="subTitle" idx="13"/>
          </p:nvPr>
        </p:nvSpPr>
        <p:spPr>
          <a:xfrm>
            <a:off x="3522100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9" name="Google Shape;1699;p60"/>
          <p:cNvSpPr txBox="1">
            <a:spLocks noGrp="1"/>
          </p:cNvSpPr>
          <p:nvPr>
            <p:ph type="subTitle" idx="14"/>
          </p:nvPr>
        </p:nvSpPr>
        <p:spPr>
          <a:xfrm>
            <a:off x="6323300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60"/>
          <p:cNvSpPr txBox="1">
            <a:spLocks noGrp="1"/>
          </p:cNvSpPr>
          <p:nvPr>
            <p:ph type="subTitle" idx="15"/>
          </p:nvPr>
        </p:nvSpPr>
        <p:spPr>
          <a:xfrm>
            <a:off x="6325100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01" name="Google Shape;1701;p60"/>
          <p:cNvGrpSpPr/>
          <p:nvPr/>
        </p:nvGrpSpPr>
        <p:grpSpPr>
          <a:xfrm>
            <a:off x="8911250" y="3807188"/>
            <a:ext cx="238625" cy="1067675"/>
            <a:chOff x="8911250" y="3807188"/>
            <a:chExt cx="238625" cy="1067675"/>
          </a:xfrm>
        </p:grpSpPr>
        <p:sp>
          <p:nvSpPr>
            <p:cNvPr id="1702" name="Google Shape;1702;p60"/>
            <p:cNvSpPr/>
            <p:nvPr/>
          </p:nvSpPr>
          <p:spPr>
            <a:xfrm rot="-5400000">
              <a:off x="8892638" y="4617625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3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0"/>
            <p:cNvSpPr/>
            <p:nvPr/>
          </p:nvSpPr>
          <p:spPr>
            <a:xfrm rot="-5400000">
              <a:off x="8893013" y="4356600"/>
              <a:ext cx="275100" cy="238625"/>
            </a:xfrm>
            <a:custGeom>
              <a:avLst/>
              <a:gdLst/>
              <a:ahLst/>
              <a:cxnLst/>
              <a:rect l="l" t="t" r="r" b="b"/>
              <a:pathLst>
                <a:path w="11004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0" y="9544"/>
                  </a:lnTo>
                  <a:lnTo>
                    <a:pt x="11003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0"/>
            <p:cNvSpPr/>
            <p:nvPr/>
          </p:nvSpPr>
          <p:spPr>
            <a:xfrm rot="-5400000">
              <a:off x="8892638" y="4091025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0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0"/>
            <p:cNvSpPr/>
            <p:nvPr/>
          </p:nvSpPr>
          <p:spPr>
            <a:xfrm rot="-5400000">
              <a:off x="8893000" y="3825438"/>
              <a:ext cx="275125" cy="238625"/>
            </a:xfrm>
            <a:custGeom>
              <a:avLst/>
              <a:gdLst/>
              <a:ahLst/>
              <a:cxnLst/>
              <a:rect l="l" t="t" r="r" b="b"/>
              <a:pathLst>
                <a:path w="11005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1" y="9544"/>
                  </a:lnTo>
                  <a:lnTo>
                    <a:pt x="1100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60"/>
          <p:cNvGrpSpPr/>
          <p:nvPr/>
        </p:nvGrpSpPr>
        <p:grpSpPr>
          <a:xfrm>
            <a:off x="463638" y="745375"/>
            <a:ext cx="327550" cy="326775"/>
            <a:chOff x="1559075" y="1307663"/>
            <a:chExt cx="327550" cy="326775"/>
          </a:xfrm>
        </p:grpSpPr>
        <p:sp>
          <p:nvSpPr>
            <p:cNvPr id="1707" name="Google Shape;1707;p60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0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9" name="Google Shape;1709;p60"/>
          <p:cNvSpPr/>
          <p:nvPr/>
        </p:nvSpPr>
        <p:spPr>
          <a:xfrm>
            <a:off x="8340700" y="7779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60"/>
          <p:cNvSpPr/>
          <p:nvPr/>
        </p:nvSpPr>
        <p:spPr>
          <a:xfrm>
            <a:off x="1613105" y="3326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60"/>
          <p:cNvSpPr/>
          <p:nvPr/>
        </p:nvSpPr>
        <p:spPr>
          <a:xfrm>
            <a:off x="128038" y="4796988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60"/>
          <p:cNvSpPr/>
          <p:nvPr/>
        </p:nvSpPr>
        <p:spPr>
          <a:xfrm>
            <a:off x="8911250" y="1485963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60"/>
          <p:cNvSpPr/>
          <p:nvPr/>
        </p:nvSpPr>
        <p:spPr>
          <a:xfrm>
            <a:off x="1509238" y="4849777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60"/>
          <p:cNvSpPr/>
          <p:nvPr/>
        </p:nvSpPr>
        <p:spPr>
          <a:xfrm>
            <a:off x="7613600" y="2208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60"/>
          <p:cNvSpPr/>
          <p:nvPr/>
        </p:nvSpPr>
        <p:spPr>
          <a:xfrm>
            <a:off x="392825" y="3132077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60"/>
          <p:cNvSpPr/>
          <p:nvPr/>
        </p:nvSpPr>
        <p:spPr>
          <a:xfrm>
            <a:off x="8755025" y="2962513"/>
            <a:ext cx="788800" cy="385275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60"/>
          <p:cNvSpPr/>
          <p:nvPr/>
        </p:nvSpPr>
        <p:spPr>
          <a:xfrm>
            <a:off x="5764375" y="22134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60"/>
          <p:cNvSpPr/>
          <p:nvPr/>
        </p:nvSpPr>
        <p:spPr>
          <a:xfrm>
            <a:off x="211350" y="135263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60"/>
          <p:cNvSpPr/>
          <p:nvPr/>
        </p:nvSpPr>
        <p:spPr>
          <a:xfrm>
            <a:off x="-169150" y="184595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60"/>
          <p:cNvSpPr/>
          <p:nvPr/>
        </p:nvSpPr>
        <p:spPr>
          <a:xfrm>
            <a:off x="-169150" y="197892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60"/>
          <p:cNvSpPr/>
          <p:nvPr/>
        </p:nvSpPr>
        <p:spPr>
          <a:xfrm>
            <a:off x="2708100" y="4846811"/>
            <a:ext cx="110705" cy="11070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60"/>
          <p:cNvSpPr/>
          <p:nvPr/>
        </p:nvSpPr>
        <p:spPr>
          <a:xfrm>
            <a:off x="3934475" y="1488524"/>
            <a:ext cx="110705" cy="11070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60"/>
          <p:cNvSpPr/>
          <p:nvPr/>
        </p:nvSpPr>
        <p:spPr>
          <a:xfrm>
            <a:off x="6414400" y="3745886"/>
            <a:ext cx="110705" cy="11070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60"/>
          <p:cNvSpPr/>
          <p:nvPr/>
        </p:nvSpPr>
        <p:spPr>
          <a:xfrm>
            <a:off x="3064225" y="30799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60"/>
          <p:cNvGrpSpPr/>
          <p:nvPr/>
        </p:nvGrpSpPr>
        <p:grpSpPr>
          <a:xfrm>
            <a:off x="2727475" y="4358761"/>
            <a:ext cx="1006015" cy="1095666"/>
            <a:chOff x="2727475" y="4358761"/>
            <a:chExt cx="1006015" cy="1095666"/>
          </a:xfrm>
        </p:grpSpPr>
        <p:sp>
          <p:nvSpPr>
            <p:cNvPr id="1726" name="Google Shape;1726;p60"/>
            <p:cNvSpPr/>
            <p:nvPr/>
          </p:nvSpPr>
          <p:spPr>
            <a:xfrm>
              <a:off x="3200200" y="4761213"/>
              <a:ext cx="23176" cy="505980"/>
            </a:xfrm>
            <a:custGeom>
              <a:avLst/>
              <a:gdLst/>
              <a:ahLst/>
              <a:cxnLst/>
              <a:rect l="l" t="t" r="r" b="b"/>
              <a:pathLst>
                <a:path w="1095" h="72464" extrusionOk="0">
                  <a:moveTo>
                    <a:pt x="456" y="0"/>
                  </a:moveTo>
                  <a:cubicBezTo>
                    <a:pt x="183" y="0"/>
                    <a:pt x="0" y="213"/>
                    <a:pt x="0" y="456"/>
                  </a:cubicBezTo>
                  <a:lnTo>
                    <a:pt x="0" y="71977"/>
                  </a:lnTo>
                  <a:cubicBezTo>
                    <a:pt x="0" y="72251"/>
                    <a:pt x="183" y="72464"/>
                    <a:pt x="456" y="72464"/>
                  </a:cubicBezTo>
                  <a:lnTo>
                    <a:pt x="639" y="72464"/>
                  </a:lnTo>
                  <a:cubicBezTo>
                    <a:pt x="912" y="72464"/>
                    <a:pt x="1095" y="72251"/>
                    <a:pt x="1095" y="71977"/>
                  </a:cubicBezTo>
                  <a:lnTo>
                    <a:pt x="1095" y="456"/>
                  </a:lnTo>
                  <a:cubicBezTo>
                    <a:pt x="1095" y="213"/>
                    <a:pt x="912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0"/>
            <p:cNvSpPr/>
            <p:nvPr/>
          </p:nvSpPr>
          <p:spPr>
            <a:xfrm>
              <a:off x="2871406" y="4358761"/>
              <a:ext cx="332437" cy="307730"/>
            </a:xfrm>
            <a:custGeom>
              <a:avLst/>
              <a:gdLst/>
              <a:ahLst/>
              <a:cxnLst/>
              <a:rect l="l" t="t" r="r" b="b"/>
              <a:pathLst>
                <a:path w="21636" h="20028" extrusionOk="0">
                  <a:moveTo>
                    <a:pt x="9812" y="1"/>
                  </a:moveTo>
                  <a:cubicBezTo>
                    <a:pt x="8155" y="1"/>
                    <a:pt x="6460" y="577"/>
                    <a:pt x="5009" y="1879"/>
                  </a:cubicBezTo>
                  <a:cubicBezTo>
                    <a:pt x="0" y="6345"/>
                    <a:pt x="3199" y="14585"/>
                    <a:pt x="9848" y="14585"/>
                  </a:cubicBezTo>
                  <a:cubicBezTo>
                    <a:pt x="9897" y="14585"/>
                    <a:pt x="9945" y="14585"/>
                    <a:pt x="9994" y="14584"/>
                  </a:cubicBezTo>
                  <a:cubicBezTo>
                    <a:pt x="10784" y="14584"/>
                    <a:pt x="11423" y="15161"/>
                    <a:pt x="11514" y="15952"/>
                  </a:cubicBezTo>
                  <a:lnTo>
                    <a:pt x="11514" y="15982"/>
                  </a:lnTo>
                  <a:cubicBezTo>
                    <a:pt x="11862" y="18441"/>
                    <a:pt x="13956" y="20028"/>
                    <a:pt x="16165" y="20028"/>
                  </a:cubicBezTo>
                  <a:cubicBezTo>
                    <a:pt x="17042" y="20028"/>
                    <a:pt x="17937" y="19778"/>
                    <a:pt x="18748" y="19234"/>
                  </a:cubicBezTo>
                  <a:cubicBezTo>
                    <a:pt x="21636" y="17320"/>
                    <a:pt x="21514" y="13064"/>
                    <a:pt x="18535" y="11301"/>
                  </a:cubicBezTo>
                  <a:cubicBezTo>
                    <a:pt x="17502" y="10663"/>
                    <a:pt x="16924" y="9447"/>
                    <a:pt x="17107" y="8231"/>
                  </a:cubicBezTo>
                  <a:cubicBezTo>
                    <a:pt x="17712" y="3479"/>
                    <a:pt x="13880" y="1"/>
                    <a:pt x="9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0"/>
            <p:cNvSpPr/>
            <p:nvPr/>
          </p:nvSpPr>
          <p:spPr>
            <a:xfrm>
              <a:off x="3292307" y="4707831"/>
              <a:ext cx="231704" cy="171566"/>
            </a:xfrm>
            <a:custGeom>
              <a:avLst/>
              <a:gdLst/>
              <a:ahLst/>
              <a:cxnLst/>
              <a:rect l="l" t="t" r="r" b="b"/>
              <a:pathLst>
                <a:path w="15080" h="11166" extrusionOk="0">
                  <a:moveTo>
                    <a:pt x="9101" y="0"/>
                  </a:moveTo>
                  <a:cubicBezTo>
                    <a:pt x="7038" y="0"/>
                    <a:pt x="5016" y="1354"/>
                    <a:pt x="4560" y="3725"/>
                  </a:cubicBezTo>
                  <a:cubicBezTo>
                    <a:pt x="4408" y="4485"/>
                    <a:pt x="3831" y="5093"/>
                    <a:pt x="3071" y="5275"/>
                  </a:cubicBezTo>
                  <a:cubicBezTo>
                    <a:pt x="913" y="5762"/>
                    <a:pt x="1" y="8285"/>
                    <a:pt x="1369" y="10017"/>
                  </a:cubicBezTo>
                  <a:cubicBezTo>
                    <a:pt x="1966" y="10792"/>
                    <a:pt x="2837" y="11165"/>
                    <a:pt x="3705" y="11165"/>
                  </a:cubicBezTo>
                  <a:cubicBezTo>
                    <a:pt x="4778" y="11165"/>
                    <a:pt x="5846" y="10593"/>
                    <a:pt x="6384" y="9500"/>
                  </a:cubicBezTo>
                  <a:cubicBezTo>
                    <a:pt x="6527" y="9143"/>
                    <a:pt x="6875" y="8935"/>
                    <a:pt x="7253" y="8935"/>
                  </a:cubicBezTo>
                  <a:cubicBezTo>
                    <a:pt x="7358" y="8935"/>
                    <a:pt x="7464" y="8951"/>
                    <a:pt x="7569" y="8984"/>
                  </a:cubicBezTo>
                  <a:cubicBezTo>
                    <a:pt x="7873" y="9105"/>
                    <a:pt x="8208" y="9166"/>
                    <a:pt x="8542" y="9196"/>
                  </a:cubicBezTo>
                  <a:cubicBezTo>
                    <a:pt x="8743" y="9221"/>
                    <a:pt x="8940" y="9233"/>
                    <a:pt x="9134" y="9233"/>
                  </a:cubicBezTo>
                  <a:cubicBezTo>
                    <a:pt x="12806" y="9233"/>
                    <a:pt x="15080" y="4991"/>
                    <a:pt x="12828" y="1902"/>
                  </a:cubicBezTo>
                  <a:cubicBezTo>
                    <a:pt x="11868" y="601"/>
                    <a:pt x="10475" y="0"/>
                    <a:pt x="9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0"/>
            <p:cNvSpPr/>
            <p:nvPr/>
          </p:nvSpPr>
          <p:spPr>
            <a:xfrm>
              <a:off x="2891717" y="4700747"/>
              <a:ext cx="287387" cy="212559"/>
            </a:xfrm>
            <a:custGeom>
              <a:avLst/>
              <a:gdLst/>
              <a:ahLst/>
              <a:cxnLst/>
              <a:rect l="l" t="t" r="r" b="b"/>
              <a:pathLst>
                <a:path w="18704" h="13834" extrusionOk="0">
                  <a:moveTo>
                    <a:pt x="7401" y="0"/>
                  </a:moveTo>
                  <a:cubicBezTo>
                    <a:pt x="5702" y="0"/>
                    <a:pt x="3985" y="747"/>
                    <a:pt x="2807" y="2363"/>
                  </a:cubicBezTo>
                  <a:cubicBezTo>
                    <a:pt x="1" y="6210"/>
                    <a:pt x="2839" y="11462"/>
                    <a:pt x="7417" y="11462"/>
                  </a:cubicBezTo>
                  <a:cubicBezTo>
                    <a:pt x="7649" y="11462"/>
                    <a:pt x="7886" y="11448"/>
                    <a:pt x="8126" y="11420"/>
                  </a:cubicBezTo>
                  <a:cubicBezTo>
                    <a:pt x="8521" y="11360"/>
                    <a:pt x="8947" y="11268"/>
                    <a:pt x="9342" y="11147"/>
                  </a:cubicBezTo>
                  <a:cubicBezTo>
                    <a:pt x="9475" y="11098"/>
                    <a:pt x="9611" y="11075"/>
                    <a:pt x="9745" y="11075"/>
                  </a:cubicBezTo>
                  <a:cubicBezTo>
                    <a:pt x="10193" y="11075"/>
                    <a:pt x="10614" y="11334"/>
                    <a:pt x="10801" y="11755"/>
                  </a:cubicBezTo>
                  <a:lnTo>
                    <a:pt x="10831" y="11785"/>
                  </a:lnTo>
                  <a:cubicBezTo>
                    <a:pt x="11487" y="13130"/>
                    <a:pt x="12803" y="13833"/>
                    <a:pt x="14131" y="13833"/>
                  </a:cubicBezTo>
                  <a:cubicBezTo>
                    <a:pt x="15204" y="13833"/>
                    <a:pt x="16285" y="13374"/>
                    <a:pt x="17032" y="12423"/>
                  </a:cubicBezTo>
                  <a:cubicBezTo>
                    <a:pt x="18704" y="10296"/>
                    <a:pt x="17579" y="7135"/>
                    <a:pt x="14905" y="6557"/>
                  </a:cubicBezTo>
                  <a:cubicBezTo>
                    <a:pt x="13962" y="6344"/>
                    <a:pt x="13233" y="5584"/>
                    <a:pt x="13050" y="4642"/>
                  </a:cubicBezTo>
                  <a:cubicBezTo>
                    <a:pt x="12466" y="1686"/>
                    <a:pt x="9954" y="0"/>
                    <a:pt x="7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0"/>
            <p:cNvSpPr/>
            <p:nvPr/>
          </p:nvSpPr>
          <p:spPr>
            <a:xfrm>
              <a:off x="2996569" y="4472086"/>
              <a:ext cx="214849" cy="300324"/>
            </a:xfrm>
            <a:custGeom>
              <a:avLst/>
              <a:gdLst/>
              <a:ahLst/>
              <a:cxnLst/>
              <a:rect l="l" t="t" r="r" b="b"/>
              <a:pathLst>
                <a:path w="13983" h="19546" fill="none" extrusionOk="0">
                  <a:moveTo>
                    <a:pt x="0" y="1"/>
                  </a:moveTo>
                  <a:cubicBezTo>
                    <a:pt x="0" y="1"/>
                    <a:pt x="13526" y="9697"/>
                    <a:pt x="13982" y="19545"/>
                  </a:cubicBezTo>
                </a:path>
              </a:pathLst>
            </a:custGeom>
            <a:noFill/>
            <a:ln w="23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0"/>
            <p:cNvSpPr/>
            <p:nvPr/>
          </p:nvSpPr>
          <p:spPr>
            <a:xfrm>
              <a:off x="3013765" y="4768801"/>
              <a:ext cx="190572" cy="287710"/>
            </a:xfrm>
            <a:custGeom>
              <a:avLst/>
              <a:gdLst/>
              <a:ahLst/>
              <a:cxnLst/>
              <a:rect l="l" t="t" r="r" b="b"/>
              <a:pathLst>
                <a:path w="12403" h="18725" fill="none" extrusionOk="0">
                  <a:moveTo>
                    <a:pt x="1" y="0"/>
                  </a:moveTo>
                  <a:cubicBezTo>
                    <a:pt x="1" y="0"/>
                    <a:pt x="11977" y="9301"/>
                    <a:pt x="12402" y="18724"/>
                  </a:cubicBezTo>
                </a:path>
              </a:pathLst>
            </a:custGeom>
            <a:noFill/>
            <a:ln w="22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0"/>
            <p:cNvSpPr/>
            <p:nvPr/>
          </p:nvSpPr>
          <p:spPr>
            <a:xfrm>
              <a:off x="3218803" y="4771137"/>
              <a:ext cx="190572" cy="288171"/>
            </a:xfrm>
            <a:custGeom>
              <a:avLst/>
              <a:gdLst/>
              <a:ahLst/>
              <a:cxnLst/>
              <a:rect l="l" t="t" r="r" b="b"/>
              <a:pathLst>
                <a:path w="12403" h="18755" fill="none" extrusionOk="0">
                  <a:moveTo>
                    <a:pt x="12402" y="0"/>
                  </a:moveTo>
                  <a:cubicBezTo>
                    <a:pt x="12402" y="0"/>
                    <a:pt x="426" y="9301"/>
                    <a:pt x="1" y="18754"/>
                  </a:cubicBezTo>
                </a:path>
              </a:pathLst>
            </a:custGeom>
            <a:noFill/>
            <a:ln w="22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0"/>
            <p:cNvSpPr/>
            <p:nvPr/>
          </p:nvSpPr>
          <p:spPr>
            <a:xfrm>
              <a:off x="3087566" y="5027540"/>
              <a:ext cx="262480" cy="74274"/>
            </a:xfrm>
            <a:custGeom>
              <a:avLst/>
              <a:gdLst/>
              <a:ahLst/>
              <a:cxnLst/>
              <a:rect l="l" t="t" r="r" b="b"/>
              <a:pathLst>
                <a:path w="17083" h="4834" extrusionOk="0">
                  <a:moveTo>
                    <a:pt x="2432" y="1"/>
                  </a:moveTo>
                  <a:cubicBezTo>
                    <a:pt x="1064" y="1"/>
                    <a:pt x="0" y="1064"/>
                    <a:pt x="0" y="2402"/>
                  </a:cubicBezTo>
                  <a:cubicBezTo>
                    <a:pt x="0" y="3739"/>
                    <a:pt x="1095" y="4833"/>
                    <a:pt x="2432" y="4833"/>
                  </a:cubicBezTo>
                  <a:lnTo>
                    <a:pt x="14651" y="4833"/>
                  </a:lnTo>
                  <a:cubicBezTo>
                    <a:pt x="15989" y="4833"/>
                    <a:pt x="17083" y="3739"/>
                    <a:pt x="17083" y="2402"/>
                  </a:cubicBezTo>
                  <a:cubicBezTo>
                    <a:pt x="17052" y="1064"/>
                    <a:pt x="15989" y="1"/>
                    <a:pt x="14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0"/>
            <p:cNvSpPr/>
            <p:nvPr/>
          </p:nvSpPr>
          <p:spPr>
            <a:xfrm>
              <a:off x="3024982" y="5058839"/>
              <a:ext cx="395126" cy="395587"/>
            </a:xfrm>
            <a:custGeom>
              <a:avLst/>
              <a:gdLst/>
              <a:ahLst/>
              <a:cxnLst/>
              <a:rect l="l" t="t" r="r" b="b"/>
              <a:pathLst>
                <a:path w="25716" h="25746" extrusionOk="0">
                  <a:moveTo>
                    <a:pt x="12858" y="0"/>
                  </a:moveTo>
                  <a:cubicBezTo>
                    <a:pt x="5715" y="0"/>
                    <a:pt x="0" y="5745"/>
                    <a:pt x="0" y="12857"/>
                  </a:cubicBezTo>
                  <a:cubicBezTo>
                    <a:pt x="0" y="20000"/>
                    <a:pt x="5715" y="25745"/>
                    <a:pt x="12858" y="25745"/>
                  </a:cubicBezTo>
                  <a:cubicBezTo>
                    <a:pt x="20001" y="25745"/>
                    <a:pt x="25715" y="20000"/>
                    <a:pt x="25715" y="12857"/>
                  </a:cubicBezTo>
                  <a:cubicBezTo>
                    <a:pt x="25715" y="5745"/>
                    <a:pt x="20001" y="0"/>
                    <a:pt x="1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0"/>
            <p:cNvSpPr/>
            <p:nvPr/>
          </p:nvSpPr>
          <p:spPr>
            <a:xfrm>
              <a:off x="3396751" y="5109745"/>
              <a:ext cx="336739" cy="336739"/>
            </a:xfrm>
            <a:custGeom>
              <a:avLst/>
              <a:gdLst/>
              <a:ahLst/>
              <a:cxnLst/>
              <a:rect l="l" t="t" r="r" b="b"/>
              <a:pathLst>
                <a:path w="21916" h="21916" fill="none" extrusionOk="0">
                  <a:moveTo>
                    <a:pt x="10973" y="21915"/>
                  </a:moveTo>
                  <a:lnTo>
                    <a:pt x="10973" y="21915"/>
                  </a:lnTo>
                  <a:cubicBezTo>
                    <a:pt x="4924" y="21885"/>
                    <a:pt x="31" y="16991"/>
                    <a:pt x="0" y="10943"/>
                  </a:cubicBezTo>
                  <a:lnTo>
                    <a:pt x="0" y="10943"/>
                  </a:lnTo>
                  <a:cubicBezTo>
                    <a:pt x="31" y="4894"/>
                    <a:pt x="4924" y="0"/>
                    <a:pt x="10973" y="0"/>
                  </a:cubicBezTo>
                  <a:lnTo>
                    <a:pt x="10973" y="0"/>
                  </a:lnTo>
                  <a:cubicBezTo>
                    <a:pt x="16992" y="0"/>
                    <a:pt x="21885" y="4894"/>
                    <a:pt x="21916" y="10943"/>
                  </a:cubicBezTo>
                  <a:lnTo>
                    <a:pt x="21916" y="10943"/>
                  </a:lnTo>
                  <a:cubicBezTo>
                    <a:pt x="21885" y="16991"/>
                    <a:pt x="16992" y="21885"/>
                    <a:pt x="10973" y="21915"/>
                  </a:cubicBezTo>
                  <a:close/>
                </a:path>
              </a:pathLst>
            </a:custGeom>
            <a:solidFill>
              <a:schemeClr val="accent1"/>
            </a:solidFill>
            <a:ln w="104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0"/>
            <p:cNvSpPr/>
            <p:nvPr/>
          </p:nvSpPr>
          <p:spPr>
            <a:xfrm>
              <a:off x="2727475" y="5109745"/>
              <a:ext cx="336739" cy="336739"/>
            </a:xfrm>
            <a:custGeom>
              <a:avLst/>
              <a:gdLst/>
              <a:ahLst/>
              <a:cxnLst/>
              <a:rect l="l" t="t" r="r" b="b"/>
              <a:pathLst>
                <a:path w="21916" h="21916" fill="none" extrusionOk="0">
                  <a:moveTo>
                    <a:pt x="10943" y="21915"/>
                  </a:moveTo>
                  <a:lnTo>
                    <a:pt x="10943" y="21915"/>
                  </a:lnTo>
                  <a:cubicBezTo>
                    <a:pt x="16992" y="21885"/>
                    <a:pt x="21885" y="16991"/>
                    <a:pt x="21916" y="10943"/>
                  </a:cubicBezTo>
                  <a:lnTo>
                    <a:pt x="21916" y="10943"/>
                  </a:lnTo>
                  <a:cubicBezTo>
                    <a:pt x="21885" y="4894"/>
                    <a:pt x="16992" y="0"/>
                    <a:pt x="10943" y="0"/>
                  </a:cubicBezTo>
                  <a:lnTo>
                    <a:pt x="10943" y="0"/>
                  </a:lnTo>
                  <a:cubicBezTo>
                    <a:pt x="4894" y="0"/>
                    <a:pt x="0" y="4894"/>
                    <a:pt x="0" y="10943"/>
                  </a:cubicBezTo>
                  <a:lnTo>
                    <a:pt x="0" y="10943"/>
                  </a:lnTo>
                  <a:cubicBezTo>
                    <a:pt x="0" y="16991"/>
                    <a:pt x="4894" y="21885"/>
                    <a:pt x="10943" y="21915"/>
                  </a:cubicBezTo>
                  <a:close/>
                </a:path>
              </a:pathLst>
            </a:custGeom>
            <a:solidFill>
              <a:schemeClr val="accent1"/>
            </a:solidFill>
            <a:ln w="104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_AND_TWO_COLUMNS_1_4_1_1_1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61"/>
          <p:cNvGrpSpPr/>
          <p:nvPr/>
        </p:nvGrpSpPr>
        <p:grpSpPr>
          <a:xfrm rot="10800000">
            <a:off x="-12" y="539488"/>
            <a:ext cx="238625" cy="1067675"/>
            <a:chOff x="8911250" y="3807188"/>
            <a:chExt cx="238625" cy="1067675"/>
          </a:xfrm>
        </p:grpSpPr>
        <p:sp>
          <p:nvSpPr>
            <p:cNvPr id="1739" name="Google Shape;1739;p61"/>
            <p:cNvSpPr/>
            <p:nvPr/>
          </p:nvSpPr>
          <p:spPr>
            <a:xfrm rot="-5400000">
              <a:off x="8892638" y="4617625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3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1"/>
            <p:cNvSpPr/>
            <p:nvPr/>
          </p:nvSpPr>
          <p:spPr>
            <a:xfrm rot="-5400000">
              <a:off x="8893013" y="4356600"/>
              <a:ext cx="275100" cy="238625"/>
            </a:xfrm>
            <a:custGeom>
              <a:avLst/>
              <a:gdLst/>
              <a:ahLst/>
              <a:cxnLst/>
              <a:rect l="l" t="t" r="r" b="b"/>
              <a:pathLst>
                <a:path w="11004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0" y="9544"/>
                  </a:lnTo>
                  <a:lnTo>
                    <a:pt x="11003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1"/>
            <p:cNvSpPr/>
            <p:nvPr/>
          </p:nvSpPr>
          <p:spPr>
            <a:xfrm rot="-5400000">
              <a:off x="8892638" y="4091025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0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1"/>
            <p:cNvSpPr/>
            <p:nvPr/>
          </p:nvSpPr>
          <p:spPr>
            <a:xfrm rot="-5400000">
              <a:off x="8893000" y="3825438"/>
              <a:ext cx="275125" cy="238625"/>
            </a:xfrm>
            <a:custGeom>
              <a:avLst/>
              <a:gdLst/>
              <a:ahLst/>
              <a:cxnLst/>
              <a:rect l="l" t="t" r="r" b="b"/>
              <a:pathLst>
                <a:path w="11005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1" y="9544"/>
                  </a:lnTo>
                  <a:lnTo>
                    <a:pt x="1100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1"/>
          <p:cNvSpPr/>
          <p:nvPr/>
        </p:nvSpPr>
        <p:spPr>
          <a:xfrm>
            <a:off x="8731125" y="11571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61"/>
          <p:cNvSpPr/>
          <p:nvPr/>
        </p:nvSpPr>
        <p:spPr>
          <a:xfrm>
            <a:off x="1613105" y="3326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61"/>
          <p:cNvSpPr/>
          <p:nvPr/>
        </p:nvSpPr>
        <p:spPr>
          <a:xfrm>
            <a:off x="463638" y="3675838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61"/>
          <p:cNvSpPr/>
          <p:nvPr/>
        </p:nvSpPr>
        <p:spPr>
          <a:xfrm>
            <a:off x="6228525" y="10149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61"/>
          <p:cNvSpPr/>
          <p:nvPr/>
        </p:nvSpPr>
        <p:spPr>
          <a:xfrm>
            <a:off x="8731125" y="41091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61"/>
          <p:cNvSpPr/>
          <p:nvPr/>
        </p:nvSpPr>
        <p:spPr>
          <a:xfrm>
            <a:off x="392825" y="3132077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61"/>
          <p:cNvSpPr/>
          <p:nvPr/>
        </p:nvSpPr>
        <p:spPr>
          <a:xfrm>
            <a:off x="8209900" y="4608563"/>
            <a:ext cx="788800" cy="385275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61"/>
          <p:cNvSpPr/>
          <p:nvPr/>
        </p:nvSpPr>
        <p:spPr>
          <a:xfrm>
            <a:off x="2566475" y="915849"/>
            <a:ext cx="110705" cy="11070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61"/>
          <p:cNvSpPr/>
          <p:nvPr/>
        </p:nvSpPr>
        <p:spPr>
          <a:xfrm>
            <a:off x="713225" y="8811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2" name="Google Shape;1752;p61"/>
          <p:cNvGrpSpPr/>
          <p:nvPr/>
        </p:nvGrpSpPr>
        <p:grpSpPr>
          <a:xfrm>
            <a:off x="6365038" y="472625"/>
            <a:ext cx="2105700" cy="133750"/>
            <a:chOff x="130475" y="242300"/>
            <a:chExt cx="2105700" cy="133750"/>
          </a:xfrm>
        </p:grpSpPr>
        <p:sp>
          <p:nvSpPr>
            <p:cNvPr id="1753" name="Google Shape;1753;p61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1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1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1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7" name="Google Shape;1757;p61"/>
          <p:cNvSpPr/>
          <p:nvPr/>
        </p:nvSpPr>
        <p:spPr>
          <a:xfrm>
            <a:off x="240450" y="47491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61"/>
          <p:cNvSpPr txBox="1">
            <a:spLocks noGrp="1"/>
          </p:cNvSpPr>
          <p:nvPr>
            <p:ph type="subTitle" idx="1"/>
          </p:nvPr>
        </p:nvSpPr>
        <p:spPr>
          <a:xfrm>
            <a:off x="714850" y="2171900"/>
            <a:ext cx="19239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9" name="Google Shape;1759;p61"/>
          <p:cNvSpPr txBox="1">
            <a:spLocks noGrp="1"/>
          </p:cNvSpPr>
          <p:nvPr>
            <p:ph type="subTitle" idx="2"/>
          </p:nvPr>
        </p:nvSpPr>
        <p:spPr>
          <a:xfrm>
            <a:off x="1119700" y="1370225"/>
            <a:ext cx="1114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0" name="Google Shape;1760;p61"/>
          <p:cNvSpPr txBox="1">
            <a:spLocks noGrp="1"/>
          </p:cNvSpPr>
          <p:nvPr>
            <p:ph type="subTitle" idx="3"/>
          </p:nvPr>
        </p:nvSpPr>
        <p:spPr>
          <a:xfrm>
            <a:off x="3610050" y="2171900"/>
            <a:ext cx="19239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1" name="Google Shape;1761;p61"/>
          <p:cNvSpPr txBox="1">
            <a:spLocks noGrp="1"/>
          </p:cNvSpPr>
          <p:nvPr>
            <p:ph type="subTitle" idx="4"/>
          </p:nvPr>
        </p:nvSpPr>
        <p:spPr>
          <a:xfrm>
            <a:off x="4014900" y="1370225"/>
            <a:ext cx="1114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2" name="Google Shape;1762;p61"/>
          <p:cNvSpPr txBox="1">
            <a:spLocks noGrp="1"/>
          </p:cNvSpPr>
          <p:nvPr>
            <p:ph type="subTitle" idx="5"/>
          </p:nvPr>
        </p:nvSpPr>
        <p:spPr>
          <a:xfrm>
            <a:off x="6505250" y="2171900"/>
            <a:ext cx="19239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61"/>
          <p:cNvSpPr txBox="1">
            <a:spLocks noGrp="1"/>
          </p:cNvSpPr>
          <p:nvPr>
            <p:ph type="subTitle" idx="6"/>
          </p:nvPr>
        </p:nvSpPr>
        <p:spPr>
          <a:xfrm>
            <a:off x="6910100" y="1370225"/>
            <a:ext cx="1114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4" name="Google Shape;1764;p61"/>
          <p:cNvSpPr txBox="1">
            <a:spLocks noGrp="1"/>
          </p:cNvSpPr>
          <p:nvPr>
            <p:ph type="subTitle" idx="7"/>
          </p:nvPr>
        </p:nvSpPr>
        <p:spPr>
          <a:xfrm>
            <a:off x="714850" y="4015050"/>
            <a:ext cx="19239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61"/>
          <p:cNvSpPr txBox="1">
            <a:spLocks noGrp="1"/>
          </p:cNvSpPr>
          <p:nvPr>
            <p:ph type="subTitle" idx="8"/>
          </p:nvPr>
        </p:nvSpPr>
        <p:spPr>
          <a:xfrm>
            <a:off x="1119700" y="3213363"/>
            <a:ext cx="1114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6" name="Google Shape;1766;p61"/>
          <p:cNvSpPr txBox="1">
            <a:spLocks noGrp="1"/>
          </p:cNvSpPr>
          <p:nvPr>
            <p:ph type="subTitle" idx="9"/>
          </p:nvPr>
        </p:nvSpPr>
        <p:spPr>
          <a:xfrm>
            <a:off x="3610050" y="4015050"/>
            <a:ext cx="19239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7" name="Google Shape;1767;p61"/>
          <p:cNvSpPr txBox="1">
            <a:spLocks noGrp="1"/>
          </p:cNvSpPr>
          <p:nvPr>
            <p:ph type="subTitle" idx="13"/>
          </p:nvPr>
        </p:nvSpPr>
        <p:spPr>
          <a:xfrm>
            <a:off x="4014900" y="3213363"/>
            <a:ext cx="1114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8" name="Google Shape;1768;p61"/>
          <p:cNvSpPr txBox="1">
            <a:spLocks noGrp="1"/>
          </p:cNvSpPr>
          <p:nvPr>
            <p:ph type="subTitle" idx="14"/>
          </p:nvPr>
        </p:nvSpPr>
        <p:spPr>
          <a:xfrm>
            <a:off x="6505250" y="4015050"/>
            <a:ext cx="19239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61"/>
          <p:cNvSpPr txBox="1">
            <a:spLocks noGrp="1"/>
          </p:cNvSpPr>
          <p:nvPr>
            <p:ph type="subTitle" idx="15"/>
          </p:nvPr>
        </p:nvSpPr>
        <p:spPr>
          <a:xfrm>
            <a:off x="6910100" y="3213363"/>
            <a:ext cx="1114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5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0" name="Google Shape;1770;p61"/>
          <p:cNvSpPr txBox="1">
            <a:spLocks noGrp="1"/>
          </p:cNvSpPr>
          <p:nvPr>
            <p:ph type="ctrTitle"/>
          </p:nvPr>
        </p:nvSpPr>
        <p:spPr>
          <a:xfrm>
            <a:off x="2246800" y="53950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AND_TWO_COLUMNS_1_2"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62"/>
          <p:cNvSpPr/>
          <p:nvPr/>
        </p:nvSpPr>
        <p:spPr>
          <a:xfrm>
            <a:off x="6704213" y="968638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62"/>
          <p:cNvSpPr/>
          <p:nvPr/>
        </p:nvSpPr>
        <p:spPr>
          <a:xfrm>
            <a:off x="3837563" y="2457739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62"/>
          <p:cNvSpPr/>
          <p:nvPr/>
        </p:nvSpPr>
        <p:spPr>
          <a:xfrm>
            <a:off x="970912" y="982400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62"/>
          <p:cNvSpPr/>
          <p:nvPr/>
        </p:nvSpPr>
        <p:spPr>
          <a:xfrm>
            <a:off x="6552738" y="794213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62"/>
          <p:cNvSpPr/>
          <p:nvPr/>
        </p:nvSpPr>
        <p:spPr>
          <a:xfrm>
            <a:off x="3686088" y="2283314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62"/>
          <p:cNvSpPr/>
          <p:nvPr/>
        </p:nvSpPr>
        <p:spPr>
          <a:xfrm>
            <a:off x="819437" y="807975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62"/>
          <p:cNvSpPr/>
          <p:nvPr/>
        </p:nvSpPr>
        <p:spPr>
          <a:xfrm>
            <a:off x="6405838" y="647313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62"/>
          <p:cNvSpPr/>
          <p:nvPr/>
        </p:nvSpPr>
        <p:spPr>
          <a:xfrm>
            <a:off x="3539188" y="2136414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62"/>
          <p:cNvSpPr/>
          <p:nvPr/>
        </p:nvSpPr>
        <p:spPr>
          <a:xfrm>
            <a:off x="672537" y="661075"/>
            <a:ext cx="2077669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62"/>
          <p:cNvSpPr/>
          <p:nvPr/>
        </p:nvSpPr>
        <p:spPr>
          <a:xfrm>
            <a:off x="279625" y="2466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782" name="Google Shape;1782;p62"/>
          <p:cNvSpPr/>
          <p:nvPr/>
        </p:nvSpPr>
        <p:spPr>
          <a:xfrm>
            <a:off x="4826000" y="48164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62"/>
          <p:cNvSpPr/>
          <p:nvPr/>
        </p:nvSpPr>
        <p:spPr>
          <a:xfrm>
            <a:off x="7106650" y="3668288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62"/>
          <p:cNvSpPr/>
          <p:nvPr/>
        </p:nvSpPr>
        <p:spPr>
          <a:xfrm>
            <a:off x="7106650" y="3801263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62"/>
          <p:cNvSpPr/>
          <p:nvPr/>
        </p:nvSpPr>
        <p:spPr>
          <a:xfrm>
            <a:off x="5811250" y="456303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62"/>
          <p:cNvSpPr/>
          <p:nvPr/>
        </p:nvSpPr>
        <p:spPr>
          <a:xfrm>
            <a:off x="8538000" y="2693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62"/>
          <p:cNvSpPr/>
          <p:nvPr/>
        </p:nvSpPr>
        <p:spPr>
          <a:xfrm>
            <a:off x="5282250" y="8162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62"/>
          <p:cNvSpPr/>
          <p:nvPr/>
        </p:nvSpPr>
        <p:spPr>
          <a:xfrm>
            <a:off x="3791550" y="145641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62"/>
          <p:cNvSpPr/>
          <p:nvPr/>
        </p:nvSpPr>
        <p:spPr>
          <a:xfrm flipH="1">
            <a:off x="3793063" y="1885413"/>
            <a:ext cx="318425" cy="318400"/>
          </a:xfrm>
          <a:custGeom>
            <a:avLst/>
            <a:gdLst/>
            <a:ahLst/>
            <a:cxnLst/>
            <a:rect l="l" t="t" r="r" b="b"/>
            <a:pathLst>
              <a:path w="12737" h="12736" fill="none" extrusionOk="0">
                <a:moveTo>
                  <a:pt x="12736" y="0"/>
                </a:moveTo>
                <a:lnTo>
                  <a:pt x="0" y="1273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62"/>
          <p:cNvSpPr/>
          <p:nvPr/>
        </p:nvSpPr>
        <p:spPr>
          <a:xfrm flipH="1">
            <a:off x="3650963" y="1895288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62"/>
          <p:cNvSpPr/>
          <p:nvPr/>
        </p:nvSpPr>
        <p:spPr>
          <a:xfrm>
            <a:off x="157300" y="4768100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62"/>
          <p:cNvSpPr/>
          <p:nvPr/>
        </p:nvSpPr>
        <p:spPr>
          <a:xfrm>
            <a:off x="208200" y="4995300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62"/>
          <p:cNvSpPr/>
          <p:nvPr/>
        </p:nvSpPr>
        <p:spPr>
          <a:xfrm>
            <a:off x="431625" y="4857775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62"/>
          <p:cNvSpPr/>
          <p:nvPr/>
        </p:nvSpPr>
        <p:spPr>
          <a:xfrm>
            <a:off x="246200" y="4752900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62"/>
          <p:cNvSpPr/>
          <p:nvPr/>
        </p:nvSpPr>
        <p:spPr>
          <a:xfrm>
            <a:off x="562325" y="4695900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62"/>
          <p:cNvSpPr/>
          <p:nvPr/>
        </p:nvSpPr>
        <p:spPr>
          <a:xfrm>
            <a:off x="636025" y="4972500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62"/>
          <p:cNvSpPr/>
          <p:nvPr/>
        </p:nvSpPr>
        <p:spPr>
          <a:xfrm>
            <a:off x="809275" y="4862325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8" name="Google Shape;1798;p62"/>
          <p:cNvGrpSpPr/>
          <p:nvPr/>
        </p:nvGrpSpPr>
        <p:grpSpPr>
          <a:xfrm>
            <a:off x="2655275" y="3558500"/>
            <a:ext cx="327550" cy="326775"/>
            <a:chOff x="6116225" y="4489700"/>
            <a:chExt cx="327550" cy="326775"/>
          </a:xfrm>
        </p:grpSpPr>
        <p:sp>
          <p:nvSpPr>
            <p:cNvPr id="1799" name="Google Shape;1799;p62"/>
            <p:cNvSpPr/>
            <p:nvPr/>
          </p:nvSpPr>
          <p:spPr>
            <a:xfrm>
              <a:off x="6116225" y="4493500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2"/>
            <p:cNvSpPr/>
            <p:nvPr/>
          </p:nvSpPr>
          <p:spPr>
            <a:xfrm>
              <a:off x="6120775" y="4489700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1" name="Google Shape;1801;p62"/>
          <p:cNvSpPr/>
          <p:nvPr/>
        </p:nvSpPr>
        <p:spPr>
          <a:xfrm>
            <a:off x="8174825" y="4578125"/>
            <a:ext cx="724950" cy="660650"/>
          </a:xfrm>
          <a:custGeom>
            <a:avLst/>
            <a:gdLst/>
            <a:ahLst/>
            <a:cxnLst/>
            <a:rect l="l" t="t" r="r" b="b"/>
            <a:pathLst>
              <a:path w="28998" h="26426" extrusionOk="0">
                <a:moveTo>
                  <a:pt x="14488" y="0"/>
                </a:moveTo>
                <a:cubicBezTo>
                  <a:pt x="11103" y="0"/>
                  <a:pt x="7721" y="1284"/>
                  <a:pt x="5137" y="3853"/>
                </a:cubicBezTo>
                <a:cubicBezTo>
                  <a:pt x="0" y="9020"/>
                  <a:pt x="0" y="17379"/>
                  <a:pt x="5137" y="22546"/>
                </a:cubicBezTo>
                <a:cubicBezTo>
                  <a:pt x="7725" y="25133"/>
                  <a:pt x="11112" y="26425"/>
                  <a:pt x="14503" y="26425"/>
                </a:cubicBezTo>
                <a:cubicBezTo>
                  <a:pt x="17883" y="26425"/>
                  <a:pt x="21266" y="25141"/>
                  <a:pt x="23861" y="22576"/>
                </a:cubicBezTo>
                <a:cubicBezTo>
                  <a:pt x="28998" y="17379"/>
                  <a:pt x="28998" y="9020"/>
                  <a:pt x="23861" y="3853"/>
                </a:cubicBezTo>
                <a:cubicBezTo>
                  <a:pt x="21262" y="1284"/>
                  <a:pt x="17873" y="0"/>
                  <a:pt x="144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62"/>
          <p:cNvSpPr/>
          <p:nvPr/>
        </p:nvSpPr>
        <p:spPr>
          <a:xfrm>
            <a:off x="8430775" y="4357025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accent1"/>
          </a:solidFill>
          <a:ln w="7142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62"/>
          <p:cNvSpPr/>
          <p:nvPr/>
        </p:nvSpPr>
        <p:spPr>
          <a:xfrm>
            <a:off x="7294838" y="4818388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62"/>
          <p:cNvSpPr/>
          <p:nvPr/>
        </p:nvSpPr>
        <p:spPr>
          <a:xfrm>
            <a:off x="198550" y="33079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62"/>
          <p:cNvSpPr/>
          <p:nvPr/>
        </p:nvSpPr>
        <p:spPr>
          <a:xfrm>
            <a:off x="5864663" y="16160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62"/>
          <p:cNvSpPr/>
          <p:nvPr/>
        </p:nvSpPr>
        <p:spPr>
          <a:xfrm>
            <a:off x="3919675" y="378975"/>
            <a:ext cx="326775" cy="297700"/>
          </a:xfrm>
          <a:custGeom>
            <a:avLst/>
            <a:gdLst/>
            <a:ahLst/>
            <a:cxnLst/>
            <a:rect l="l" t="t" r="r" b="b"/>
            <a:pathLst>
              <a:path w="13071" h="11908" extrusionOk="0">
                <a:moveTo>
                  <a:pt x="6539" y="0"/>
                </a:moveTo>
                <a:cubicBezTo>
                  <a:pt x="5015" y="0"/>
                  <a:pt x="3496" y="585"/>
                  <a:pt x="2341" y="1756"/>
                </a:cubicBezTo>
                <a:cubicBezTo>
                  <a:pt x="0" y="4066"/>
                  <a:pt x="0" y="7835"/>
                  <a:pt x="2341" y="10175"/>
                </a:cubicBezTo>
                <a:cubicBezTo>
                  <a:pt x="3496" y="11330"/>
                  <a:pt x="5015" y="11908"/>
                  <a:pt x="6539" y="11908"/>
                </a:cubicBezTo>
                <a:cubicBezTo>
                  <a:pt x="8063" y="11908"/>
                  <a:pt x="9590" y="11330"/>
                  <a:pt x="10760" y="10175"/>
                </a:cubicBezTo>
                <a:cubicBezTo>
                  <a:pt x="13070" y="7835"/>
                  <a:pt x="13070" y="4066"/>
                  <a:pt x="10760" y="1756"/>
                </a:cubicBezTo>
                <a:cubicBezTo>
                  <a:pt x="9590" y="585"/>
                  <a:pt x="8063" y="0"/>
                  <a:pt x="6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62"/>
          <p:cNvSpPr/>
          <p:nvPr/>
        </p:nvSpPr>
        <p:spPr>
          <a:xfrm>
            <a:off x="4008575" y="433500"/>
            <a:ext cx="235600" cy="243225"/>
          </a:xfrm>
          <a:custGeom>
            <a:avLst/>
            <a:gdLst/>
            <a:ahLst/>
            <a:cxnLst/>
            <a:rect l="l" t="t" r="r" b="b"/>
            <a:pathLst>
              <a:path w="9424" h="9729" extrusionOk="0">
                <a:moveTo>
                  <a:pt x="7599" y="0"/>
                </a:moveTo>
                <a:lnTo>
                  <a:pt x="7599" y="0"/>
                </a:lnTo>
                <a:cubicBezTo>
                  <a:pt x="3678" y="1034"/>
                  <a:pt x="1247" y="4864"/>
                  <a:pt x="0" y="8906"/>
                </a:cubicBezTo>
                <a:cubicBezTo>
                  <a:pt x="945" y="9459"/>
                  <a:pt x="1987" y="9729"/>
                  <a:pt x="3018" y="9729"/>
                </a:cubicBezTo>
                <a:cubicBezTo>
                  <a:pt x="4707" y="9729"/>
                  <a:pt x="6369" y="9007"/>
                  <a:pt x="7538" y="7630"/>
                </a:cubicBezTo>
                <a:cubicBezTo>
                  <a:pt x="9393" y="5441"/>
                  <a:pt x="9423" y="2219"/>
                  <a:pt x="75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62"/>
          <p:cNvSpPr/>
          <p:nvPr/>
        </p:nvSpPr>
        <p:spPr>
          <a:xfrm>
            <a:off x="1052313" y="442843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62"/>
          <p:cNvSpPr/>
          <p:nvPr/>
        </p:nvSpPr>
        <p:spPr>
          <a:xfrm>
            <a:off x="2802700" y="20920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62"/>
          <p:cNvSpPr/>
          <p:nvPr/>
        </p:nvSpPr>
        <p:spPr>
          <a:xfrm>
            <a:off x="2066800" y="38476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62"/>
          <p:cNvSpPr txBox="1">
            <a:spLocks noGrp="1"/>
          </p:cNvSpPr>
          <p:nvPr>
            <p:ph type="subTitle" idx="1"/>
          </p:nvPr>
        </p:nvSpPr>
        <p:spPr>
          <a:xfrm>
            <a:off x="672550" y="1850875"/>
            <a:ext cx="2077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62"/>
          <p:cNvSpPr txBox="1">
            <a:spLocks noGrp="1"/>
          </p:cNvSpPr>
          <p:nvPr>
            <p:ph type="title" hasCustomPrompt="1"/>
          </p:nvPr>
        </p:nvSpPr>
        <p:spPr>
          <a:xfrm>
            <a:off x="672625" y="1047800"/>
            <a:ext cx="20778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13" name="Google Shape;1813;p62"/>
          <p:cNvSpPr txBox="1">
            <a:spLocks noGrp="1"/>
          </p:cNvSpPr>
          <p:nvPr>
            <p:ph type="subTitle" idx="2"/>
          </p:nvPr>
        </p:nvSpPr>
        <p:spPr>
          <a:xfrm>
            <a:off x="3539200" y="3322025"/>
            <a:ext cx="20775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4" name="Google Shape;1814;p62"/>
          <p:cNvSpPr txBox="1">
            <a:spLocks noGrp="1"/>
          </p:cNvSpPr>
          <p:nvPr>
            <p:ph type="title" idx="3" hasCustomPrompt="1"/>
          </p:nvPr>
        </p:nvSpPr>
        <p:spPr>
          <a:xfrm>
            <a:off x="3539100" y="2518950"/>
            <a:ext cx="20778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15" name="Google Shape;1815;p62"/>
          <p:cNvSpPr txBox="1">
            <a:spLocks noGrp="1"/>
          </p:cNvSpPr>
          <p:nvPr>
            <p:ph type="subTitle" idx="4"/>
          </p:nvPr>
        </p:nvSpPr>
        <p:spPr>
          <a:xfrm>
            <a:off x="6405850" y="1859500"/>
            <a:ext cx="2077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62"/>
          <p:cNvSpPr txBox="1">
            <a:spLocks noGrp="1"/>
          </p:cNvSpPr>
          <p:nvPr>
            <p:ph type="title" idx="5" hasCustomPrompt="1"/>
          </p:nvPr>
        </p:nvSpPr>
        <p:spPr>
          <a:xfrm>
            <a:off x="6405850" y="1047800"/>
            <a:ext cx="2077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_2_1"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63"/>
          <p:cNvSpPr/>
          <p:nvPr/>
        </p:nvSpPr>
        <p:spPr>
          <a:xfrm>
            <a:off x="5464900" y="208236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63"/>
          <p:cNvSpPr/>
          <p:nvPr/>
        </p:nvSpPr>
        <p:spPr>
          <a:xfrm>
            <a:off x="2808513" y="2088838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63"/>
          <p:cNvSpPr/>
          <p:nvPr/>
        </p:nvSpPr>
        <p:spPr>
          <a:xfrm>
            <a:off x="320600" y="9215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63"/>
          <p:cNvSpPr/>
          <p:nvPr/>
        </p:nvSpPr>
        <p:spPr>
          <a:xfrm>
            <a:off x="8340713" y="256843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3"/>
          <p:cNvSpPr/>
          <p:nvPr/>
        </p:nvSpPr>
        <p:spPr>
          <a:xfrm>
            <a:off x="240038" y="4725138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noFill/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3"/>
          <p:cNvSpPr/>
          <p:nvPr/>
        </p:nvSpPr>
        <p:spPr>
          <a:xfrm>
            <a:off x="396875" y="3010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63"/>
          <p:cNvSpPr/>
          <p:nvPr/>
        </p:nvSpPr>
        <p:spPr>
          <a:xfrm>
            <a:off x="98450" y="42944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63"/>
          <p:cNvSpPr/>
          <p:nvPr/>
        </p:nvSpPr>
        <p:spPr>
          <a:xfrm>
            <a:off x="1173300" y="46085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63"/>
          <p:cNvSpPr/>
          <p:nvPr/>
        </p:nvSpPr>
        <p:spPr>
          <a:xfrm>
            <a:off x="7432175" y="3807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63"/>
          <p:cNvSpPr/>
          <p:nvPr/>
        </p:nvSpPr>
        <p:spPr>
          <a:xfrm>
            <a:off x="8636300" y="47251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63"/>
          <p:cNvSpPr/>
          <p:nvPr/>
        </p:nvSpPr>
        <p:spPr>
          <a:xfrm>
            <a:off x="7968025" y="222075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63"/>
          <p:cNvSpPr/>
          <p:nvPr/>
        </p:nvSpPr>
        <p:spPr>
          <a:xfrm>
            <a:off x="3817675" y="4950450"/>
            <a:ext cx="1508650" cy="193050"/>
          </a:xfrm>
          <a:custGeom>
            <a:avLst/>
            <a:gdLst/>
            <a:ahLst/>
            <a:cxnLst/>
            <a:rect l="l" t="t" r="r" b="b"/>
            <a:pathLst>
              <a:path w="60346" h="7722" extrusionOk="0">
                <a:moveTo>
                  <a:pt x="4458" y="1"/>
                </a:moveTo>
                <a:lnTo>
                  <a:pt x="2229" y="3861"/>
                </a:lnTo>
                <a:lnTo>
                  <a:pt x="1" y="7722"/>
                </a:lnTo>
                <a:lnTo>
                  <a:pt x="60346" y="7722"/>
                </a:lnTo>
                <a:lnTo>
                  <a:pt x="58114" y="3861"/>
                </a:lnTo>
                <a:lnTo>
                  <a:pt x="55886" y="1"/>
                </a:lnTo>
                <a:lnTo>
                  <a:pt x="53658" y="3861"/>
                </a:lnTo>
                <a:lnTo>
                  <a:pt x="51588" y="7443"/>
                </a:lnTo>
                <a:lnTo>
                  <a:pt x="49517" y="3861"/>
                </a:lnTo>
                <a:lnTo>
                  <a:pt x="47290" y="1"/>
                </a:lnTo>
                <a:lnTo>
                  <a:pt x="45061" y="3861"/>
                </a:lnTo>
                <a:lnTo>
                  <a:pt x="42991" y="7443"/>
                </a:lnTo>
                <a:lnTo>
                  <a:pt x="40921" y="3861"/>
                </a:lnTo>
                <a:lnTo>
                  <a:pt x="38693" y="1"/>
                </a:lnTo>
                <a:lnTo>
                  <a:pt x="36465" y="3861"/>
                </a:lnTo>
                <a:lnTo>
                  <a:pt x="34395" y="7443"/>
                </a:lnTo>
                <a:lnTo>
                  <a:pt x="32324" y="3861"/>
                </a:lnTo>
                <a:lnTo>
                  <a:pt x="30097" y="1"/>
                </a:lnTo>
                <a:lnTo>
                  <a:pt x="27865" y="3861"/>
                </a:lnTo>
                <a:lnTo>
                  <a:pt x="25798" y="7443"/>
                </a:lnTo>
                <a:lnTo>
                  <a:pt x="23728" y="3861"/>
                </a:lnTo>
                <a:lnTo>
                  <a:pt x="21500" y="1"/>
                </a:lnTo>
                <a:lnTo>
                  <a:pt x="19268" y="3861"/>
                </a:lnTo>
                <a:lnTo>
                  <a:pt x="17202" y="7443"/>
                </a:lnTo>
                <a:lnTo>
                  <a:pt x="15131" y="3861"/>
                </a:lnTo>
                <a:lnTo>
                  <a:pt x="12903" y="1"/>
                </a:lnTo>
                <a:lnTo>
                  <a:pt x="10671" y="3861"/>
                </a:lnTo>
                <a:lnTo>
                  <a:pt x="8680" y="7312"/>
                </a:lnTo>
                <a:lnTo>
                  <a:pt x="6690" y="3861"/>
                </a:lnTo>
                <a:lnTo>
                  <a:pt x="4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63"/>
          <p:cNvSpPr/>
          <p:nvPr/>
        </p:nvSpPr>
        <p:spPr>
          <a:xfrm>
            <a:off x="7836938" y="570996"/>
            <a:ext cx="1128244" cy="577216"/>
          </a:xfrm>
          <a:custGeom>
            <a:avLst/>
            <a:gdLst/>
            <a:ahLst/>
            <a:cxnLst/>
            <a:rect l="l" t="t" r="r" b="b"/>
            <a:pathLst>
              <a:path w="26452" h="13533" extrusionOk="0">
                <a:moveTo>
                  <a:pt x="13226" y="924"/>
                </a:moveTo>
                <a:cubicBezTo>
                  <a:pt x="19774" y="924"/>
                  <a:pt x="25188" y="6125"/>
                  <a:pt x="25511" y="12613"/>
                </a:cubicBezTo>
                <a:lnTo>
                  <a:pt x="940" y="12613"/>
                </a:lnTo>
                <a:cubicBezTo>
                  <a:pt x="1264" y="6125"/>
                  <a:pt x="6682" y="924"/>
                  <a:pt x="13226" y="924"/>
                </a:cubicBezTo>
                <a:close/>
                <a:moveTo>
                  <a:pt x="13226" y="0"/>
                </a:moveTo>
                <a:cubicBezTo>
                  <a:pt x="6024" y="0"/>
                  <a:pt x="93" y="5863"/>
                  <a:pt x="7" y="13068"/>
                </a:cubicBezTo>
                <a:lnTo>
                  <a:pt x="1" y="13533"/>
                </a:lnTo>
                <a:lnTo>
                  <a:pt x="26452" y="13533"/>
                </a:lnTo>
                <a:lnTo>
                  <a:pt x="26448" y="13068"/>
                </a:lnTo>
                <a:cubicBezTo>
                  <a:pt x="26362" y="5863"/>
                  <a:pt x="20432" y="0"/>
                  <a:pt x="13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1" name="Google Shape;1831;p63"/>
          <p:cNvGrpSpPr/>
          <p:nvPr/>
        </p:nvGrpSpPr>
        <p:grpSpPr>
          <a:xfrm>
            <a:off x="8816425" y="4264200"/>
            <a:ext cx="240775" cy="240700"/>
            <a:chOff x="270775" y="4747625"/>
            <a:chExt cx="240775" cy="240700"/>
          </a:xfrm>
        </p:grpSpPr>
        <p:sp>
          <p:nvSpPr>
            <p:cNvPr id="1832" name="Google Shape;1832;p63"/>
            <p:cNvSpPr/>
            <p:nvPr/>
          </p:nvSpPr>
          <p:spPr>
            <a:xfrm>
              <a:off x="270775" y="4747625"/>
              <a:ext cx="240775" cy="240700"/>
            </a:xfrm>
            <a:custGeom>
              <a:avLst/>
              <a:gdLst/>
              <a:ahLst/>
              <a:cxnLst/>
              <a:rect l="l" t="t" r="r" b="b"/>
              <a:pathLst>
                <a:path w="9631" h="9628" extrusionOk="0">
                  <a:moveTo>
                    <a:pt x="4815" y="1"/>
                  </a:moveTo>
                  <a:cubicBezTo>
                    <a:pt x="2156" y="1"/>
                    <a:pt x="0" y="2153"/>
                    <a:pt x="0" y="4812"/>
                  </a:cubicBezTo>
                  <a:cubicBezTo>
                    <a:pt x="0" y="7471"/>
                    <a:pt x="2156" y="9627"/>
                    <a:pt x="4815" y="9627"/>
                  </a:cubicBezTo>
                  <a:cubicBezTo>
                    <a:pt x="7474" y="9627"/>
                    <a:pt x="9630" y="7471"/>
                    <a:pt x="9630" y="4812"/>
                  </a:cubicBezTo>
                  <a:cubicBezTo>
                    <a:pt x="9630" y="2153"/>
                    <a:pt x="7474" y="1"/>
                    <a:pt x="4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3"/>
            <p:cNvSpPr/>
            <p:nvPr/>
          </p:nvSpPr>
          <p:spPr>
            <a:xfrm>
              <a:off x="330600" y="4791450"/>
              <a:ext cx="180950" cy="196875"/>
            </a:xfrm>
            <a:custGeom>
              <a:avLst/>
              <a:gdLst/>
              <a:ahLst/>
              <a:cxnLst/>
              <a:rect l="l" t="t" r="r" b="b"/>
              <a:pathLst>
                <a:path w="7238" h="7875" extrusionOk="0">
                  <a:moveTo>
                    <a:pt x="6142" y="1"/>
                  </a:moveTo>
                  <a:cubicBezTo>
                    <a:pt x="2969" y="837"/>
                    <a:pt x="1024" y="3930"/>
                    <a:pt x="0" y="7216"/>
                  </a:cubicBezTo>
                  <a:cubicBezTo>
                    <a:pt x="714" y="7633"/>
                    <a:pt x="1537" y="7874"/>
                    <a:pt x="2422" y="7874"/>
                  </a:cubicBezTo>
                  <a:cubicBezTo>
                    <a:pt x="5081" y="7874"/>
                    <a:pt x="7237" y="5718"/>
                    <a:pt x="7237" y="3059"/>
                  </a:cubicBezTo>
                  <a:cubicBezTo>
                    <a:pt x="7237" y="1899"/>
                    <a:pt x="6824" y="834"/>
                    <a:pt x="6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63"/>
          <p:cNvSpPr/>
          <p:nvPr/>
        </p:nvSpPr>
        <p:spPr>
          <a:xfrm>
            <a:off x="458475" y="15321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63"/>
          <p:cNvSpPr/>
          <p:nvPr/>
        </p:nvSpPr>
        <p:spPr>
          <a:xfrm rot="-5400000">
            <a:off x="1043813" y="75086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63"/>
          <p:cNvSpPr/>
          <p:nvPr/>
        </p:nvSpPr>
        <p:spPr>
          <a:xfrm rot="-5400000">
            <a:off x="1692863" y="22206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63"/>
          <p:cNvSpPr/>
          <p:nvPr/>
        </p:nvSpPr>
        <p:spPr>
          <a:xfrm rot="-5400000">
            <a:off x="8624363" y="221656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63"/>
          <p:cNvSpPr txBox="1">
            <a:spLocks noGrp="1"/>
          </p:cNvSpPr>
          <p:nvPr>
            <p:ph type="subTitle" idx="1"/>
          </p:nvPr>
        </p:nvSpPr>
        <p:spPr>
          <a:xfrm>
            <a:off x="713225" y="3724025"/>
            <a:ext cx="22317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9" name="Google Shape;1839;p63"/>
          <p:cNvSpPr txBox="1">
            <a:spLocks noGrp="1"/>
          </p:cNvSpPr>
          <p:nvPr>
            <p:ph type="title" hasCustomPrompt="1"/>
          </p:nvPr>
        </p:nvSpPr>
        <p:spPr>
          <a:xfrm>
            <a:off x="713306" y="2890800"/>
            <a:ext cx="22317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40" name="Google Shape;1840;p63"/>
          <p:cNvSpPr txBox="1">
            <a:spLocks noGrp="1"/>
          </p:cNvSpPr>
          <p:nvPr>
            <p:ph type="subTitle" idx="2"/>
          </p:nvPr>
        </p:nvSpPr>
        <p:spPr>
          <a:xfrm>
            <a:off x="3456140" y="3724025"/>
            <a:ext cx="22317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63"/>
          <p:cNvSpPr txBox="1">
            <a:spLocks noGrp="1"/>
          </p:cNvSpPr>
          <p:nvPr>
            <p:ph type="title" idx="3" hasCustomPrompt="1"/>
          </p:nvPr>
        </p:nvSpPr>
        <p:spPr>
          <a:xfrm>
            <a:off x="3456221" y="2890800"/>
            <a:ext cx="22317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42" name="Google Shape;1842;p63"/>
          <p:cNvSpPr txBox="1">
            <a:spLocks noGrp="1"/>
          </p:cNvSpPr>
          <p:nvPr>
            <p:ph type="subTitle" idx="4"/>
          </p:nvPr>
        </p:nvSpPr>
        <p:spPr>
          <a:xfrm>
            <a:off x="6199000" y="3724025"/>
            <a:ext cx="22317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3"/>
          <p:cNvSpPr txBox="1">
            <a:spLocks noGrp="1"/>
          </p:cNvSpPr>
          <p:nvPr>
            <p:ph type="title" idx="5" hasCustomPrompt="1"/>
          </p:nvPr>
        </p:nvSpPr>
        <p:spPr>
          <a:xfrm>
            <a:off x="6199081" y="2890800"/>
            <a:ext cx="22317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44" name="Google Shape;1844;p63"/>
          <p:cNvSpPr txBox="1">
            <a:spLocks noGrp="1"/>
          </p:cNvSpPr>
          <p:nvPr>
            <p:ph type="ctrTitle" idx="6"/>
          </p:nvPr>
        </p:nvSpPr>
        <p:spPr>
          <a:xfrm>
            <a:off x="1951700" y="539500"/>
            <a:ext cx="52404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TITLE_AND_TWO_COLUMNS_1_2_1_1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64"/>
          <p:cNvSpPr/>
          <p:nvPr/>
        </p:nvSpPr>
        <p:spPr>
          <a:xfrm>
            <a:off x="324888" y="2300625"/>
            <a:ext cx="776650" cy="764450"/>
          </a:xfrm>
          <a:custGeom>
            <a:avLst/>
            <a:gdLst/>
            <a:ahLst/>
            <a:cxnLst/>
            <a:rect l="l" t="t" r="r" b="b"/>
            <a:pathLst>
              <a:path w="31066" h="30578" extrusionOk="0">
                <a:moveTo>
                  <a:pt x="10153" y="0"/>
                </a:moveTo>
                <a:lnTo>
                  <a:pt x="10457" y="8754"/>
                </a:lnTo>
                <a:lnTo>
                  <a:pt x="1885" y="6930"/>
                </a:lnTo>
                <a:lnTo>
                  <a:pt x="7782" y="13435"/>
                </a:lnTo>
                <a:lnTo>
                  <a:pt x="1" y="17538"/>
                </a:lnTo>
                <a:lnTo>
                  <a:pt x="8694" y="18754"/>
                </a:lnTo>
                <a:lnTo>
                  <a:pt x="5411" y="26870"/>
                </a:lnTo>
                <a:lnTo>
                  <a:pt x="5411" y="26870"/>
                </a:lnTo>
                <a:lnTo>
                  <a:pt x="12828" y="22219"/>
                </a:lnTo>
                <a:lnTo>
                  <a:pt x="15533" y="30578"/>
                </a:lnTo>
                <a:lnTo>
                  <a:pt x="18238" y="22219"/>
                </a:lnTo>
                <a:lnTo>
                  <a:pt x="25655" y="26870"/>
                </a:lnTo>
                <a:lnTo>
                  <a:pt x="22372" y="18754"/>
                </a:lnTo>
                <a:lnTo>
                  <a:pt x="31065" y="17538"/>
                </a:lnTo>
                <a:lnTo>
                  <a:pt x="23284" y="13435"/>
                </a:lnTo>
                <a:lnTo>
                  <a:pt x="29180" y="6930"/>
                </a:lnTo>
                <a:lnTo>
                  <a:pt x="29180" y="6930"/>
                </a:lnTo>
                <a:lnTo>
                  <a:pt x="20609" y="8754"/>
                </a:lnTo>
                <a:lnTo>
                  <a:pt x="20913" y="0"/>
                </a:lnTo>
                <a:lnTo>
                  <a:pt x="15533" y="6930"/>
                </a:lnTo>
                <a:lnTo>
                  <a:pt x="101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64"/>
          <p:cNvSpPr/>
          <p:nvPr/>
        </p:nvSpPr>
        <p:spPr>
          <a:xfrm rot="-5400000">
            <a:off x="234475" y="15724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64"/>
          <p:cNvSpPr/>
          <p:nvPr/>
        </p:nvSpPr>
        <p:spPr>
          <a:xfrm>
            <a:off x="7646525" y="53950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64"/>
          <p:cNvSpPr/>
          <p:nvPr/>
        </p:nvSpPr>
        <p:spPr>
          <a:xfrm>
            <a:off x="7646525" y="67247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64"/>
          <p:cNvSpPr/>
          <p:nvPr/>
        </p:nvSpPr>
        <p:spPr>
          <a:xfrm>
            <a:off x="403675" y="393626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64"/>
          <p:cNvSpPr/>
          <p:nvPr/>
        </p:nvSpPr>
        <p:spPr>
          <a:xfrm>
            <a:off x="1284225" y="4241313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64"/>
          <p:cNvSpPr/>
          <p:nvPr/>
        </p:nvSpPr>
        <p:spPr>
          <a:xfrm>
            <a:off x="8675530" y="9736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64"/>
          <p:cNvSpPr/>
          <p:nvPr/>
        </p:nvSpPr>
        <p:spPr>
          <a:xfrm>
            <a:off x="8702900" y="468297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4" name="Google Shape;1854;p64"/>
          <p:cNvGrpSpPr/>
          <p:nvPr/>
        </p:nvGrpSpPr>
        <p:grpSpPr>
          <a:xfrm rot="-5400000">
            <a:off x="7377925" y="3488850"/>
            <a:ext cx="2105700" cy="133750"/>
            <a:chOff x="130475" y="242300"/>
            <a:chExt cx="2105700" cy="133750"/>
          </a:xfrm>
        </p:grpSpPr>
        <p:sp>
          <p:nvSpPr>
            <p:cNvPr id="1855" name="Google Shape;1855;p64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4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4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4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9" name="Google Shape;1859;p64"/>
          <p:cNvSpPr/>
          <p:nvPr/>
        </p:nvSpPr>
        <p:spPr>
          <a:xfrm>
            <a:off x="7622875" y="3484588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64"/>
          <p:cNvSpPr/>
          <p:nvPr/>
        </p:nvSpPr>
        <p:spPr>
          <a:xfrm>
            <a:off x="7739088" y="16952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64"/>
          <p:cNvSpPr/>
          <p:nvPr/>
        </p:nvSpPr>
        <p:spPr>
          <a:xfrm>
            <a:off x="7652105" y="43422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2" name="Google Shape;1862;p64"/>
          <p:cNvGrpSpPr/>
          <p:nvPr/>
        </p:nvGrpSpPr>
        <p:grpSpPr>
          <a:xfrm>
            <a:off x="1357600" y="539500"/>
            <a:ext cx="326775" cy="297750"/>
            <a:chOff x="5839863" y="283250"/>
            <a:chExt cx="326775" cy="297750"/>
          </a:xfrm>
        </p:grpSpPr>
        <p:sp>
          <p:nvSpPr>
            <p:cNvPr id="1863" name="Google Shape;1863;p64"/>
            <p:cNvSpPr/>
            <p:nvPr/>
          </p:nvSpPr>
          <p:spPr>
            <a:xfrm>
              <a:off x="5839863" y="283250"/>
              <a:ext cx="326775" cy="297700"/>
            </a:xfrm>
            <a:custGeom>
              <a:avLst/>
              <a:gdLst/>
              <a:ahLst/>
              <a:cxnLst/>
              <a:rect l="l" t="t" r="r" b="b"/>
              <a:pathLst>
                <a:path w="13071" h="11908" extrusionOk="0">
                  <a:moveTo>
                    <a:pt x="6539" y="0"/>
                  </a:moveTo>
                  <a:cubicBezTo>
                    <a:pt x="5015" y="0"/>
                    <a:pt x="3496" y="585"/>
                    <a:pt x="2341" y="1756"/>
                  </a:cubicBezTo>
                  <a:cubicBezTo>
                    <a:pt x="0" y="4066"/>
                    <a:pt x="0" y="7835"/>
                    <a:pt x="2341" y="10175"/>
                  </a:cubicBezTo>
                  <a:cubicBezTo>
                    <a:pt x="3496" y="11330"/>
                    <a:pt x="5015" y="11908"/>
                    <a:pt x="6539" y="11908"/>
                  </a:cubicBezTo>
                  <a:cubicBezTo>
                    <a:pt x="8063" y="11908"/>
                    <a:pt x="9590" y="11330"/>
                    <a:pt x="10760" y="10175"/>
                  </a:cubicBezTo>
                  <a:cubicBezTo>
                    <a:pt x="13070" y="7835"/>
                    <a:pt x="13070" y="4066"/>
                    <a:pt x="10760" y="1756"/>
                  </a:cubicBezTo>
                  <a:cubicBezTo>
                    <a:pt x="9590" y="585"/>
                    <a:pt x="8063" y="0"/>
                    <a:pt x="6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4"/>
            <p:cNvSpPr/>
            <p:nvPr/>
          </p:nvSpPr>
          <p:spPr>
            <a:xfrm>
              <a:off x="5928763" y="337775"/>
              <a:ext cx="235600" cy="243225"/>
            </a:xfrm>
            <a:custGeom>
              <a:avLst/>
              <a:gdLst/>
              <a:ahLst/>
              <a:cxnLst/>
              <a:rect l="l" t="t" r="r" b="b"/>
              <a:pathLst>
                <a:path w="9424" h="9729" extrusionOk="0">
                  <a:moveTo>
                    <a:pt x="7599" y="0"/>
                  </a:moveTo>
                  <a:lnTo>
                    <a:pt x="7599" y="0"/>
                  </a:lnTo>
                  <a:cubicBezTo>
                    <a:pt x="3678" y="1034"/>
                    <a:pt x="1247" y="4864"/>
                    <a:pt x="0" y="8906"/>
                  </a:cubicBezTo>
                  <a:cubicBezTo>
                    <a:pt x="945" y="9459"/>
                    <a:pt x="1987" y="9729"/>
                    <a:pt x="3018" y="9729"/>
                  </a:cubicBezTo>
                  <a:cubicBezTo>
                    <a:pt x="4707" y="9729"/>
                    <a:pt x="6369" y="9007"/>
                    <a:pt x="7538" y="7630"/>
                  </a:cubicBezTo>
                  <a:cubicBezTo>
                    <a:pt x="9393" y="5441"/>
                    <a:pt x="9423" y="2219"/>
                    <a:pt x="7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64"/>
          <p:cNvSpPr/>
          <p:nvPr/>
        </p:nvSpPr>
        <p:spPr>
          <a:xfrm>
            <a:off x="405388" y="35298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64"/>
          <p:cNvSpPr/>
          <p:nvPr/>
        </p:nvSpPr>
        <p:spPr>
          <a:xfrm>
            <a:off x="1533750" y="1982888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64"/>
          <p:cNvSpPr/>
          <p:nvPr/>
        </p:nvSpPr>
        <p:spPr>
          <a:xfrm>
            <a:off x="5231375" y="1862738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5" y="9544"/>
                </a:lnTo>
                <a:lnTo>
                  <a:pt x="8269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64"/>
          <p:cNvSpPr/>
          <p:nvPr/>
        </p:nvSpPr>
        <p:spPr>
          <a:xfrm>
            <a:off x="5497350" y="1862738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64"/>
          <p:cNvSpPr/>
          <p:nvPr/>
        </p:nvSpPr>
        <p:spPr>
          <a:xfrm>
            <a:off x="5762550" y="1862738"/>
            <a:ext cx="275875" cy="238625"/>
          </a:xfrm>
          <a:custGeom>
            <a:avLst/>
            <a:gdLst/>
            <a:ahLst/>
            <a:cxnLst/>
            <a:rect l="l" t="t" r="r" b="b"/>
            <a:pathLst>
              <a:path w="11035" h="9545" extrusionOk="0">
                <a:moveTo>
                  <a:pt x="5533" y="0"/>
                </a:moveTo>
                <a:lnTo>
                  <a:pt x="2767" y="4772"/>
                </a:lnTo>
                <a:lnTo>
                  <a:pt x="1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64"/>
          <p:cNvSpPr/>
          <p:nvPr/>
        </p:nvSpPr>
        <p:spPr>
          <a:xfrm rot="-5400000">
            <a:off x="1956950" y="3947138"/>
            <a:ext cx="753075" cy="375400"/>
          </a:xfrm>
          <a:custGeom>
            <a:avLst/>
            <a:gdLst/>
            <a:ahLst/>
            <a:cxnLst/>
            <a:rect l="l" t="t" r="r" b="b"/>
            <a:pathLst>
              <a:path w="30123" h="15016" extrusionOk="0">
                <a:moveTo>
                  <a:pt x="15077" y="0"/>
                </a:moveTo>
                <a:cubicBezTo>
                  <a:pt x="6839" y="0"/>
                  <a:pt x="122" y="6596"/>
                  <a:pt x="0" y="14803"/>
                </a:cubicBezTo>
                <a:lnTo>
                  <a:pt x="0" y="15016"/>
                </a:lnTo>
                <a:lnTo>
                  <a:pt x="5472" y="15016"/>
                </a:lnTo>
                <a:lnTo>
                  <a:pt x="5472" y="14803"/>
                </a:lnTo>
                <a:cubicBezTo>
                  <a:pt x="5593" y="9575"/>
                  <a:pt x="9849" y="5380"/>
                  <a:pt x="15077" y="5380"/>
                </a:cubicBezTo>
                <a:cubicBezTo>
                  <a:pt x="20305" y="5380"/>
                  <a:pt x="24591" y="9575"/>
                  <a:pt x="24682" y="14803"/>
                </a:cubicBezTo>
                <a:lnTo>
                  <a:pt x="24682" y="15016"/>
                </a:lnTo>
                <a:lnTo>
                  <a:pt x="30123" y="15016"/>
                </a:lnTo>
                <a:lnTo>
                  <a:pt x="30123" y="14803"/>
                </a:lnTo>
                <a:cubicBezTo>
                  <a:pt x="30001" y="6596"/>
                  <a:pt x="23284" y="0"/>
                  <a:pt x="150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64"/>
          <p:cNvSpPr/>
          <p:nvPr/>
        </p:nvSpPr>
        <p:spPr>
          <a:xfrm rot="-5400000">
            <a:off x="2362088" y="4319350"/>
            <a:ext cx="152025" cy="130225"/>
          </a:xfrm>
          <a:custGeom>
            <a:avLst/>
            <a:gdLst/>
            <a:ahLst/>
            <a:cxnLst/>
            <a:rect l="l" t="t" r="r" b="b"/>
            <a:pathLst>
              <a:path w="6081" h="5209" extrusionOk="0">
                <a:moveTo>
                  <a:pt x="3496" y="1"/>
                </a:moveTo>
                <a:cubicBezTo>
                  <a:pt x="1156" y="1"/>
                  <a:pt x="1" y="2797"/>
                  <a:pt x="1642" y="4438"/>
                </a:cubicBezTo>
                <a:cubicBezTo>
                  <a:pt x="2175" y="4971"/>
                  <a:pt x="2829" y="5209"/>
                  <a:pt x="3469" y="5209"/>
                </a:cubicBezTo>
                <a:cubicBezTo>
                  <a:pt x="4804" y="5209"/>
                  <a:pt x="6080" y="4175"/>
                  <a:pt x="6080" y="2615"/>
                </a:cubicBezTo>
                <a:cubicBezTo>
                  <a:pt x="608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64"/>
          <p:cNvSpPr/>
          <p:nvPr/>
        </p:nvSpPr>
        <p:spPr>
          <a:xfrm rot="-5400000">
            <a:off x="2235075" y="4106713"/>
            <a:ext cx="130725" cy="129950"/>
          </a:xfrm>
          <a:custGeom>
            <a:avLst/>
            <a:gdLst/>
            <a:ahLst/>
            <a:cxnLst/>
            <a:rect l="l" t="t" r="r" b="b"/>
            <a:pathLst>
              <a:path w="5229" h="5198" extrusionOk="0">
                <a:moveTo>
                  <a:pt x="2614" y="0"/>
                </a:moveTo>
                <a:cubicBezTo>
                  <a:pt x="1155" y="0"/>
                  <a:pt x="0" y="1155"/>
                  <a:pt x="0" y="2584"/>
                </a:cubicBezTo>
                <a:cubicBezTo>
                  <a:pt x="0" y="4043"/>
                  <a:pt x="1155" y="5198"/>
                  <a:pt x="2614" y="5198"/>
                </a:cubicBezTo>
                <a:cubicBezTo>
                  <a:pt x="4043" y="5198"/>
                  <a:pt x="5228" y="4043"/>
                  <a:pt x="5228" y="2584"/>
                </a:cubicBezTo>
                <a:cubicBezTo>
                  <a:pt x="5228" y="1155"/>
                  <a:pt x="4043" y="0"/>
                  <a:pt x="2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64"/>
          <p:cNvSpPr/>
          <p:nvPr/>
        </p:nvSpPr>
        <p:spPr>
          <a:xfrm rot="-5400000">
            <a:off x="2120075" y="4280988"/>
            <a:ext cx="152000" cy="130975"/>
          </a:xfrm>
          <a:custGeom>
            <a:avLst/>
            <a:gdLst/>
            <a:ahLst/>
            <a:cxnLst/>
            <a:rect l="l" t="t" r="r" b="b"/>
            <a:pathLst>
              <a:path w="6080" h="5239" extrusionOk="0">
                <a:moveTo>
                  <a:pt x="3466" y="0"/>
                </a:moveTo>
                <a:cubicBezTo>
                  <a:pt x="1156" y="0"/>
                  <a:pt x="1" y="2827"/>
                  <a:pt x="1642" y="4469"/>
                </a:cubicBezTo>
                <a:cubicBezTo>
                  <a:pt x="2173" y="5000"/>
                  <a:pt x="2826" y="5238"/>
                  <a:pt x="3465" y="5238"/>
                </a:cubicBezTo>
                <a:cubicBezTo>
                  <a:pt x="4801" y="5238"/>
                  <a:pt x="6080" y="4197"/>
                  <a:pt x="6080" y="2614"/>
                </a:cubicBezTo>
                <a:cubicBezTo>
                  <a:pt x="6080" y="1186"/>
                  <a:pt x="4925" y="0"/>
                  <a:pt x="3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64"/>
          <p:cNvSpPr/>
          <p:nvPr/>
        </p:nvSpPr>
        <p:spPr>
          <a:xfrm rot="-5400000">
            <a:off x="2073588" y="3975625"/>
            <a:ext cx="130725" cy="130725"/>
          </a:xfrm>
          <a:custGeom>
            <a:avLst/>
            <a:gdLst/>
            <a:ahLst/>
            <a:cxnLst/>
            <a:rect l="l" t="t" r="r" b="b"/>
            <a:pathLst>
              <a:path w="5229" h="5229" extrusionOk="0">
                <a:moveTo>
                  <a:pt x="2614" y="1"/>
                </a:moveTo>
                <a:cubicBezTo>
                  <a:pt x="1186" y="1"/>
                  <a:pt x="0" y="1186"/>
                  <a:pt x="0" y="2615"/>
                </a:cubicBezTo>
                <a:cubicBezTo>
                  <a:pt x="0" y="4074"/>
                  <a:pt x="1186" y="5229"/>
                  <a:pt x="2614" y="5229"/>
                </a:cubicBezTo>
                <a:cubicBezTo>
                  <a:pt x="4073" y="5229"/>
                  <a:pt x="5228" y="4074"/>
                  <a:pt x="5228" y="2615"/>
                </a:cubicBezTo>
                <a:cubicBezTo>
                  <a:pt x="5228" y="1186"/>
                  <a:pt x="4073" y="1"/>
                  <a:pt x="26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64"/>
          <p:cNvSpPr/>
          <p:nvPr/>
        </p:nvSpPr>
        <p:spPr>
          <a:xfrm rot="-5400000">
            <a:off x="2339200" y="3890863"/>
            <a:ext cx="152775" cy="130800"/>
          </a:xfrm>
          <a:custGeom>
            <a:avLst/>
            <a:gdLst/>
            <a:ahLst/>
            <a:cxnLst/>
            <a:rect l="l" t="t" r="r" b="b"/>
            <a:pathLst>
              <a:path w="6111" h="5232" extrusionOk="0">
                <a:moveTo>
                  <a:pt x="3496" y="1"/>
                </a:moveTo>
                <a:cubicBezTo>
                  <a:pt x="1156" y="1"/>
                  <a:pt x="1" y="2797"/>
                  <a:pt x="1642" y="4469"/>
                </a:cubicBezTo>
                <a:cubicBezTo>
                  <a:pt x="2170" y="4996"/>
                  <a:pt x="2820" y="5232"/>
                  <a:pt x="3459" y="5232"/>
                </a:cubicBezTo>
                <a:cubicBezTo>
                  <a:pt x="4809" y="5232"/>
                  <a:pt x="6110" y="4182"/>
                  <a:pt x="6110" y="2615"/>
                </a:cubicBezTo>
                <a:cubicBezTo>
                  <a:pt x="6110" y="1156"/>
                  <a:pt x="4925" y="1"/>
                  <a:pt x="3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64"/>
          <p:cNvSpPr/>
          <p:nvPr/>
        </p:nvSpPr>
        <p:spPr>
          <a:xfrm rot="-5400000">
            <a:off x="2239625" y="3729038"/>
            <a:ext cx="130750" cy="129975"/>
          </a:xfrm>
          <a:custGeom>
            <a:avLst/>
            <a:gdLst/>
            <a:ahLst/>
            <a:cxnLst/>
            <a:rect l="l" t="t" r="r" b="b"/>
            <a:pathLst>
              <a:path w="5230" h="5199" extrusionOk="0">
                <a:moveTo>
                  <a:pt x="2615" y="0"/>
                </a:moveTo>
                <a:cubicBezTo>
                  <a:pt x="1156" y="0"/>
                  <a:pt x="1" y="1155"/>
                  <a:pt x="1" y="2614"/>
                </a:cubicBezTo>
                <a:cubicBezTo>
                  <a:pt x="1" y="4043"/>
                  <a:pt x="1156" y="5198"/>
                  <a:pt x="2615" y="5198"/>
                </a:cubicBezTo>
                <a:cubicBezTo>
                  <a:pt x="4044" y="5198"/>
                  <a:pt x="5229" y="4043"/>
                  <a:pt x="5229" y="2614"/>
                </a:cubicBezTo>
                <a:cubicBezTo>
                  <a:pt x="5229" y="1155"/>
                  <a:pt x="4044" y="0"/>
                  <a:pt x="26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64"/>
          <p:cNvSpPr txBox="1">
            <a:spLocks noGrp="1"/>
          </p:cNvSpPr>
          <p:nvPr>
            <p:ph type="subTitle" idx="1"/>
          </p:nvPr>
        </p:nvSpPr>
        <p:spPr>
          <a:xfrm>
            <a:off x="2642925" y="1125650"/>
            <a:ext cx="3858000" cy="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8" name="Google Shape;1878;p64"/>
          <p:cNvSpPr txBox="1">
            <a:spLocks noGrp="1"/>
          </p:cNvSpPr>
          <p:nvPr>
            <p:ph type="title" hasCustomPrompt="1"/>
          </p:nvPr>
        </p:nvSpPr>
        <p:spPr>
          <a:xfrm>
            <a:off x="2643065" y="577600"/>
            <a:ext cx="3858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79" name="Google Shape;1879;p64"/>
          <p:cNvSpPr txBox="1">
            <a:spLocks noGrp="1"/>
          </p:cNvSpPr>
          <p:nvPr>
            <p:ph type="subTitle" idx="2"/>
          </p:nvPr>
        </p:nvSpPr>
        <p:spPr>
          <a:xfrm>
            <a:off x="2643007" y="2690750"/>
            <a:ext cx="3858000" cy="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64"/>
          <p:cNvSpPr txBox="1">
            <a:spLocks noGrp="1"/>
          </p:cNvSpPr>
          <p:nvPr>
            <p:ph type="title" idx="3" hasCustomPrompt="1"/>
          </p:nvPr>
        </p:nvSpPr>
        <p:spPr>
          <a:xfrm>
            <a:off x="2643140" y="2142700"/>
            <a:ext cx="3858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81" name="Google Shape;1881;p64"/>
          <p:cNvSpPr txBox="1">
            <a:spLocks noGrp="1"/>
          </p:cNvSpPr>
          <p:nvPr>
            <p:ph type="subTitle" idx="4"/>
          </p:nvPr>
        </p:nvSpPr>
        <p:spPr>
          <a:xfrm>
            <a:off x="2642851" y="4217650"/>
            <a:ext cx="3858000" cy="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p64"/>
          <p:cNvSpPr txBox="1">
            <a:spLocks noGrp="1"/>
          </p:cNvSpPr>
          <p:nvPr>
            <p:ph type="title" idx="5" hasCustomPrompt="1"/>
          </p:nvPr>
        </p:nvSpPr>
        <p:spPr>
          <a:xfrm>
            <a:off x="2643000" y="3669599"/>
            <a:ext cx="3858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_1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65"/>
          <p:cNvSpPr/>
          <p:nvPr/>
        </p:nvSpPr>
        <p:spPr>
          <a:xfrm rot="10800000">
            <a:off x="4265375" y="390613"/>
            <a:ext cx="613250" cy="360225"/>
          </a:xfrm>
          <a:custGeom>
            <a:avLst/>
            <a:gdLst/>
            <a:ahLst/>
            <a:cxnLst/>
            <a:rect l="l" t="t" r="r" b="b"/>
            <a:pathLst>
              <a:path w="24530" h="14409" extrusionOk="0">
                <a:moveTo>
                  <a:pt x="12280" y="1"/>
                </a:moveTo>
                <a:cubicBezTo>
                  <a:pt x="5502" y="31"/>
                  <a:pt x="31" y="5502"/>
                  <a:pt x="0" y="12281"/>
                </a:cubicBezTo>
                <a:cubicBezTo>
                  <a:pt x="0" y="13010"/>
                  <a:pt x="61" y="13709"/>
                  <a:pt x="183" y="14408"/>
                </a:cubicBezTo>
                <a:lnTo>
                  <a:pt x="24347" y="14408"/>
                </a:lnTo>
                <a:cubicBezTo>
                  <a:pt x="24469" y="13709"/>
                  <a:pt x="24529" y="13010"/>
                  <a:pt x="24529" y="12281"/>
                </a:cubicBezTo>
                <a:cubicBezTo>
                  <a:pt x="24529" y="5502"/>
                  <a:pt x="19028" y="31"/>
                  <a:pt x="122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65"/>
          <p:cNvSpPr/>
          <p:nvPr/>
        </p:nvSpPr>
        <p:spPr>
          <a:xfrm>
            <a:off x="4211813" y="537650"/>
            <a:ext cx="724950" cy="660650"/>
          </a:xfrm>
          <a:custGeom>
            <a:avLst/>
            <a:gdLst/>
            <a:ahLst/>
            <a:cxnLst/>
            <a:rect l="l" t="t" r="r" b="b"/>
            <a:pathLst>
              <a:path w="28998" h="26426" extrusionOk="0">
                <a:moveTo>
                  <a:pt x="14488" y="0"/>
                </a:moveTo>
                <a:cubicBezTo>
                  <a:pt x="11103" y="0"/>
                  <a:pt x="7721" y="1284"/>
                  <a:pt x="5137" y="3853"/>
                </a:cubicBezTo>
                <a:cubicBezTo>
                  <a:pt x="0" y="9020"/>
                  <a:pt x="0" y="17379"/>
                  <a:pt x="5137" y="22546"/>
                </a:cubicBezTo>
                <a:cubicBezTo>
                  <a:pt x="7725" y="25133"/>
                  <a:pt x="11112" y="26425"/>
                  <a:pt x="14503" y="26425"/>
                </a:cubicBezTo>
                <a:cubicBezTo>
                  <a:pt x="17883" y="26425"/>
                  <a:pt x="21266" y="25141"/>
                  <a:pt x="23861" y="22576"/>
                </a:cubicBezTo>
                <a:cubicBezTo>
                  <a:pt x="28998" y="17379"/>
                  <a:pt x="28998" y="9020"/>
                  <a:pt x="23861" y="3853"/>
                </a:cubicBezTo>
                <a:cubicBezTo>
                  <a:pt x="21262" y="1284"/>
                  <a:pt x="17873" y="0"/>
                  <a:pt x="14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65"/>
          <p:cNvSpPr/>
          <p:nvPr/>
        </p:nvSpPr>
        <p:spPr>
          <a:xfrm>
            <a:off x="2143674" y="1279037"/>
            <a:ext cx="6160234" cy="3363909"/>
          </a:xfrm>
          <a:custGeom>
            <a:avLst/>
            <a:gdLst/>
            <a:ahLst/>
            <a:cxnLst/>
            <a:rect l="l" t="t" r="r" b="b"/>
            <a:pathLst>
              <a:path w="64500" h="45138" extrusionOk="0">
                <a:moveTo>
                  <a:pt x="0" y="0"/>
                </a:moveTo>
                <a:lnTo>
                  <a:pt x="0" y="45137"/>
                </a:lnTo>
                <a:lnTo>
                  <a:pt x="64500" y="45137"/>
                </a:lnTo>
                <a:lnTo>
                  <a:pt x="645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65"/>
          <p:cNvSpPr/>
          <p:nvPr/>
        </p:nvSpPr>
        <p:spPr>
          <a:xfrm>
            <a:off x="1947582" y="1076731"/>
            <a:ext cx="6163194" cy="3363984"/>
          </a:xfrm>
          <a:custGeom>
            <a:avLst/>
            <a:gdLst/>
            <a:ahLst/>
            <a:cxnLst/>
            <a:rect l="l" t="t" r="r" b="b"/>
            <a:pathLst>
              <a:path w="64531" h="45139" extrusionOk="0">
                <a:moveTo>
                  <a:pt x="0" y="1"/>
                </a:moveTo>
                <a:lnTo>
                  <a:pt x="0" y="45138"/>
                </a:lnTo>
                <a:lnTo>
                  <a:pt x="64530" y="45138"/>
                </a:lnTo>
                <a:lnTo>
                  <a:pt x="645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65"/>
          <p:cNvSpPr/>
          <p:nvPr/>
        </p:nvSpPr>
        <p:spPr>
          <a:xfrm>
            <a:off x="1240128" y="903359"/>
            <a:ext cx="6668334" cy="3336782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65"/>
          <p:cNvSpPr txBox="1">
            <a:spLocks noGrp="1"/>
          </p:cNvSpPr>
          <p:nvPr>
            <p:ph type="title"/>
          </p:nvPr>
        </p:nvSpPr>
        <p:spPr>
          <a:xfrm>
            <a:off x="2086525" y="873240"/>
            <a:ext cx="4971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90" name="Google Shape;1890;p65"/>
          <p:cNvSpPr txBox="1">
            <a:spLocks noGrp="1"/>
          </p:cNvSpPr>
          <p:nvPr>
            <p:ph type="subTitle" idx="1"/>
          </p:nvPr>
        </p:nvSpPr>
        <p:spPr>
          <a:xfrm>
            <a:off x="2399575" y="2337575"/>
            <a:ext cx="43449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1" name="Google Shape;1891;p65"/>
          <p:cNvSpPr txBox="1"/>
          <p:nvPr/>
        </p:nvSpPr>
        <p:spPr>
          <a:xfrm>
            <a:off x="2092650" y="3291399"/>
            <a:ext cx="495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2" name="Google Shape;1892;p65"/>
          <p:cNvSpPr/>
          <p:nvPr/>
        </p:nvSpPr>
        <p:spPr>
          <a:xfrm>
            <a:off x="448675" y="280551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65"/>
          <p:cNvSpPr/>
          <p:nvPr/>
        </p:nvSpPr>
        <p:spPr>
          <a:xfrm>
            <a:off x="60100" y="1884927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65"/>
          <p:cNvSpPr/>
          <p:nvPr/>
        </p:nvSpPr>
        <p:spPr>
          <a:xfrm>
            <a:off x="295738" y="4114627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65"/>
          <p:cNvSpPr/>
          <p:nvPr/>
        </p:nvSpPr>
        <p:spPr>
          <a:xfrm>
            <a:off x="523375" y="115920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65"/>
          <p:cNvSpPr/>
          <p:nvPr/>
        </p:nvSpPr>
        <p:spPr>
          <a:xfrm>
            <a:off x="321100" y="471315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65"/>
          <p:cNvSpPr/>
          <p:nvPr/>
        </p:nvSpPr>
        <p:spPr>
          <a:xfrm>
            <a:off x="321100" y="484612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65"/>
          <p:cNvSpPr/>
          <p:nvPr/>
        </p:nvSpPr>
        <p:spPr>
          <a:xfrm>
            <a:off x="1143055" y="2129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65"/>
          <p:cNvSpPr/>
          <p:nvPr/>
        </p:nvSpPr>
        <p:spPr>
          <a:xfrm>
            <a:off x="2124323" y="47996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65"/>
          <p:cNvSpPr/>
          <p:nvPr/>
        </p:nvSpPr>
        <p:spPr>
          <a:xfrm>
            <a:off x="8623800" y="37390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65"/>
          <p:cNvSpPr/>
          <p:nvPr/>
        </p:nvSpPr>
        <p:spPr>
          <a:xfrm>
            <a:off x="8388300" y="390625"/>
            <a:ext cx="326775" cy="297700"/>
          </a:xfrm>
          <a:custGeom>
            <a:avLst/>
            <a:gdLst/>
            <a:ahLst/>
            <a:cxnLst/>
            <a:rect l="l" t="t" r="r" b="b"/>
            <a:pathLst>
              <a:path w="13071" h="11908" extrusionOk="0">
                <a:moveTo>
                  <a:pt x="6539" y="0"/>
                </a:moveTo>
                <a:cubicBezTo>
                  <a:pt x="5015" y="0"/>
                  <a:pt x="3496" y="585"/>
                  <a:pt x="2341" y="1756"/>
                </a:cubicBezTo>
                <a:cubicBezTo>
                  <a:pt x="0" y="4066"/>
                  <a:pt x="0" y="7835"/>
                  <a:pt x="2341" y="10175"/>
                </a:cubicBezTo>
                <a:cubicBezTo>
                  <a:pt x="3496" y="11330"/>
                  <a:pt x="5015" y="11908"/>
                  <a:pt x="6539" y="11908"/>
                </a:cubicBezTo>
                <a:cubicBezTo>
                  <a:pt x="8063" y="11908"/>
                  <a:pt x="9590" y="11330"/>
                  <a:pt x="10760" y="10175"/>
                </a:cubicBezTo>
                <a:cubicBezTo>
                  <a:pt x="13070" y="7835"/>
                  <a:pt x="13070" y="4066"/>
                  <a:pt x="10760" y="1756"/>
                </a:cubicBezTo>
                <a:cubicBezTo>
                  <a:pt x="9590" y="585"/>
                  <a:pt x="8063" y="0"/>
                  <a:pt x="6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65"/>
          <p:cNvSpPr/>
          <p:nvPr/>
        </p:nvSpPr>
        <p:spPr>
          <a:xfrm>
            <a:off x="6967605" y="21290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65"/>
          <p:cNvSpPr/>
          <p:nvPr/>
        </p:nvSpPr>
        <p:spPr>
          <a:xfrm>
            <a:off x="8839080" y="1301450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65"/>
          <p:cNvSpPr/>
          <p:nvPr/>
        </p:nvSpPr>
        <p:spPr>
          <a:xfrm>
            <a:off x="8747555" y="47934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65"/>
          <p:cNvSpPr/>
          <p:nvPr/>
        </p:nvSpPr>
        <p:spPr>
          <a:xfrm>
            <a:off x="5569650" y="482656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65"/>
          <p:cNvSpPr/>
          <p:nvPr/>
        </p:nvSpPr>
        <p:spPr>
          <a:xfrm>
            <a:off x="2599955" y="4812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"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8" name="Google Shape;1908;p66"/>
          <p:cNvGrpSpPr/>
          <p:nvPr/>
        </p:nvGrpSpPr>
        <p:grpSpPr>
          <a:xfrm>
            <a:off x="8911250" y="3807188"/>
            <a:ext cx="238625" cy="1067675"/>
            <a:chOff x="8911250" y="3807188"/>
            <a:chExt cx="238625" cy="1067675"/>
          </a:xfrm>
        </p:grpSpPr>
        <p:sp>
          <p:nvSpPr>
            <p:cNvPr id="1909" name="Google Shape;1909;p66"/>
            <p:cNvSpPr/>
            <p:nvPr/>
          </p:nvSpPr>
          <p:spPr>
            <a:xfrm rot="-5400000">
              <a:off x="8892638" y="4617625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3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6"/>
            <p:cNvSpPr/>
            <p:nvPr/>
          </p:nvSpPr>
          <p:spPr>
            <a:xfrm rot="-5400000">
              <a:off x="8893013" y="4356600"/>
              <a:ext cx="275100" cy="238625"/>
            </a:xfrm>
            <a:custGeom>
              <a:avLst/>
              <a:gdLst/>
              <a:ahLst/>
              <a:cxnLst/>
              <a:rect l="l" t="t" r="r" b="b"/>
              <a:pathLst>
                <a:path w="11004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0" y="9544"/>
                  </a:lnTo>
                  <a:lnTo>
                    <a:pt x="11003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6"/>
            <p:cNvSpPr/>
            <p:nvPr/>
          </p:nvSpPr>
          <p:spPr>
            <a:xfrm rot="-5400000">
              <a:off x="8892638" y="4091025"/>
              <a:ext cx="275850" cy="238625"/>
            </a:xfrm>
            <a:custGeom>
              <a:avLst/>
              <a:gdLst/>
              <a:ahLst/>
              <a:cxnLst/>
              <a:rect l="l" t="t" r="r" b="b"/>
              <a:pathLst>
                <a:path w="11034" h="9545" extrusionOk="0">
                  <a:moveTo>
                    <a:pt x="5502" y="0"/>
                  </a:moveTo>
                  <a:lnTo>
                    <a:pt x="2766" y="4772"/>
                  </a:lnTo>
                  <a:lnTo>
                    <a:pt x="0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6"/>
            <p:cNvSpPr/>
            <p:nvPr/>
          </p:nvSpPr>
          <p:spPr>
            <a:xfrm rot="-5400000">
              <a:off x="8893000" y="3825438"/>
              <a:ext cx="275125" cy="238625"/>
            </a:xfrm>
            <a:custGeom>
              <a:avLst/>
              <a:gdLst/>
              <a:ahLst/>
              <a:cxnLst/>
              <a:rect l="l" t="t" r="r" b="b"/>
              <a:pathLst>
                <a:path w="11005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1" y="9544"/>
                  </a:lnTo>
                  <a:lnTo>
                    <a:pt x="1100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3" name="Google Shape;1913;p66"/>
          <p:cNvSpPr/>
          <p:nvPr/>
        </p:nvSpPr>
        <p:spPr>
          <a:xfrm flipH="1">
            <a:off x="2803987" y="1476413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66"/>
          <p:cNvSpPr/>
          <p:nvPr/>
        </p:nvSpPr>
        <p:spPr>
          <a:xfrm flipH="1">
            <a:off x="2967887" y="1323838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5" name="Google Shape;1915;p66"/>
          <p:cNvGrpSpPr/>
          <p:nvPr/>
        </p:nvGrpSpPr>
        <p:grpSpPr>
          <a:xfrm>
            <a:off x="8463775" y="321138"/>
            <a:ext cx="327550" cy="326775"/>
            <a:chOff x="1559075" y="1307663"/>
            <a:chExt cx="327550" cy="326775"/>
          </a:xfrm>
        </p:grpSpPr>
        <p:sp>
          <p:nvSpPr>
            <p:cNvPr id="1916" name="Google Shape;1916;p66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6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" name="Google Shape;1918;p66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66"/>
          <p:cNvSpPr/>
          <p:nvPr/>
        </p:nvSpPr>
        <p:spPr>
          <a:xfrm>
            <a:off x="302725" y="1796813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66"/>
          <p:cNvSpPr/>
          <p:nvPr/>
        </p:nvSpPr>
        <p:spPr>
          <a:xfrm>
            <a:off x="406888" y="42330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66"/>
          <p:cNvSpPr/>
          <p:nvPr/>
        </p:nvSpPr>
        <p:spPr>
          <a:xfrm>
            <a:off x="8682450" y="307975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66"/>
          <p:cNvSpPr/>
          <p:nvPr/>
        </p:nvSpPr>
        <p:spPr>
          <a:xfrm>
            <a:off x="1536688" y="460856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66"/>
          <p:cNvSpPr/>
          <p:nvPr/>
        </p:nvSpPr>
        <p:spPr>
          <a:xfrm>
            <a:off x="4148250" y="48122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66"/>
          <p:cNvSpPr/>
          <p:nvPr/>
        </p:nvSpPr>
        <p:spPr>
          <a:xfrm>
            <a:off x="392825" y="31425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66"/>
          <p:cNvSpPr/>
          <p:nvPr/>
        </p:nvSpPr>
        <p:spPr>
          <a:xfrm>
            <a:off x="7243650" y="260296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66"/>
          <p:cNvSpPr/>
          <p:nvPr/>
        </p:nvSpPr>
        <p:spPr>
          <a:xfrm>
            <a:off x="4263950" y="24718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66"/>
          <p:cNvSpPr/>
          <p:nvPr/>
        </p:nvSpPr>
        <p:spPr>
          <a:xfrm>
            <a:off x="6698075" y="4608552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66"/>
          <p:cNvSpPr/>
          <p:nvPr/>
        </p:nvSpPr>
        <p:spPr>
          <a:xfrm>
            <a:off x="1985763" y="18343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66"/>
          <p:cNvSpPr/>
          <p:nvPr/>
        </p:nvSpPr>
        <p:spPr>
          <a:xfrm>
            <a:off x="1660863" y="19705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>
            <a:spLocks noGrp="1"/>
          </p:cNvSpPr>
          <p:nvPr>
            <p:ph type="ctrTitle"/>
          </p:nvPr>
        </p:nvSpPr>
        <p:spPr>
          <a:xfrm>
            <a:off x="713236" y="1129168"/>
            <a:ext cx="34989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1"/>
          </p:nvPr>
        </p:nvSpPr>
        <p:spPr>
          <a:xfrm>
            <a:off x="713236" y="2208099"/>
            <a:ext cx="3891900" cy="1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9"/>
          <p:cNvGrpSpPr/>
          <p:nvPr/>
        </p:nvGrpSpPr>
        <p:grpSpPr>
          <a:xfrm>
            <a:off x="206050" y="3774148"/>
            <a:ext cx="1006015" cy="1369350"/>
            <a:chOff x="206050" y="3774148"/>
            <a:chExt cx="1006015" cy="1369350"/>
          </a:xfrm>
        </p:grpSpPr>
        <p:sp>
          <p:nvSpPr>
            <p:cNvPr id="263" name="Google Shape;263;p9"/>
            <p:cNvSpPr/>
            <p:nvPr/>
          </p:nvSpPr>
          <p:spPr>
            <a:xfrm>
              <a:off x="233600" y="4303286"/>
              <a:ext cx="110705" cy="110705"/>
            </a:xfrm>
            <a:custGeom>
              <a:avLst/>
              <a:gdLst/>
              <a:ahLst/>
              <a:cxnLst/>
              <a:rect l="l" t="t" r="r" b="b"/>
              <a:pathLst>
                <a:path w="7205" h="7205" extrusionOk="0">
                  <a:moveTo>
                    <a:pt x="3617" y="0"/>
                  </a:moveTo>
                  <a:lnTo>
                    <a:pt x="2341" y="2341"/>
                  </a:lnTo>
                  <a:lnTo>
                    <a:pt x="0" y="3617"/>
                  </a:lnTo>
                  <a:lnTo>
                    <a:pt x="2341" y="4864"/>
                  </a:lnTo>
                  <a:lnTo>
                    <a:pt x="3617" y="7204"/>
                  </a:lnTo>
                  <a:lnTo>
                    <a:pt x="4894" y="4864"/>
                  </a:lnTo>
                  <a:lnTo>
                    <a:pt x="7204" y="3617"/>
                  </a:lnTo>
                  <a:lnTo>
                    <a:pt x="4894" y="2341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74389" y="5079503"/>
              <a:ext cx="303582" cy="63995"/>
            </a:xfrm>
            <a:custGeom>
              <a:avLst/>
              <a:gdLst/>
              <a:ahLst/>
              <a:cxnLst/>
              <a:rect l="l" t="t" r="r" b="b"/>
              <a:pathLst>
                <a:path w="19758" h="4165" extrusionOk="0">
                  <a:moveTo>
                    <a:pt x="2098" y="1"/>
                  </a:moveTo>
                  <a:cubicBezTo>
                    <a:pt x="943" y="1"/>
                    <a:pt x="1" y="943"/>
                    <a:pt x="1" y="2098"/>
                  </a:cubicBezTo>
                  <a:cubicBezTo>
                    <a:pt x="1" y="3253"/>
                    <a:pt x="943" y="4165"/>
                    <a:pt x="2098" y="4165"/>
                  </a:cubicBezTo>
                  <a:lnTo>
                    <a:pt x="17660" y="4165"/>
                  </a:lnTo>
                  <a:cubicBezTo>
                    <a:pt x="18816" y="4165"/>
                    <a:pt x="19727" y="3253"/>
                    <a:pt x="19758" y="2098"/>
                  </a:cubicBezTo>
                  <a:cubicBezTo>
                    <a:pt x="19727" y="943"/>
                    <a:pt x="18816" y="1"/>
                    <a:pt x="176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78775" y="4176600"/>
              <a:ext cx="23176" cy="505980"/>
            </a:xfrm>
            <a:custGeom>
              <a:avLst/>
              <a:gdLst/>
              <a:ahLst/>
              <a:cxnLst/>
              <a:rect l="l" t="t" r="r" b="b"/>
              <a:pathLst>
                <a:path w="1095" h="72464" extrusionOk="0">
                  <a:moveTo>
                    <a:pt x="456" y="0"/>
                  </a:moveTo>
                  <a:cubicBezTo>
                    <a:pt x="183" y="0"/>
                    <a:pt x="0" y="213"/>
                    <a:pt x="0" y="456"/>
                  </a:cubicBezTo>
                  <a:lnTo>
                    <a:pt x="0" y="71977"/>
                  </a:lnTo>
                  <a:cubicBezTo>
                    <a:pt x="0" y="72251"/>
                    <a:pt x="183" y="72464"/>
                    <a:pt x="456" y="72464"/>
                  </a:cubicBezTo>
                  <a:lnTo>
                    <a:pt x="639" y="72464"/>
                  </a:lnTo>
                  <a:cubicBezTo>
                    <a:pt x="912" y="72464"/>
                    <a:pt x="1095" y="72251"/>
                    <a:pt x="1095" y="71977"/>
                  </a:cubicBezTo>
                  <a:lnTo>
                    <a:pt x="1095" y="456"/>
                  </a:lnTo>
                  <a:cubicBezTo>
                    <a:pt x="1095" y="213"/>
                    <a:pt x="912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349981" y="3774148"/>
              <a:ext cx="332437" cy="307730"/>
            </a:xfrm>
            <a:custGeom>
              <a:avLst/>
              <a:gdLst/>
              <a:ahLst/>
              <a:cxnLst/>
              <a:rect l="l" t="t" r="r" b="b"/>
              <a:pathLst>
                <a:path w="21636" h="20028" extrusionOk="0">
                  <a:moveTo>
                    <a:pt x="9812" y="1"/>
                  </a:moveTo>
                  <a:cubicBezTo>
                    <a:pt x="8155" y="1"/>
                    <a:pt x="6460" y="577"/>
                    <a:pt x="5009" y="1879"/>
                  </a:cubicBezTo>
                  <a:cubicBezTo>
                    <a:pt x="0" y="6345"/>
                    <a:pt x="3199" y="14585"/>
                    <a:pt x="9848" y="14585"/>
                  </a:cubicBezTo>
                  <a:cubicBezTo>
                    <a:pt x="9897" y="14585"/>
                    <a:pt x="9945" y="14585"/>
                    <a:pt x="9994" y="14584"/>
                  </a:cubicBezTo>
                  <a:cubicBezTo>
                    <a:pt x="10784" y="14584"/>
                    <a:pt x="11423" y="15161"/>
                    <a:pt x="11514" y="15952"/>
                  </a:cubicBezTo>
                  <a:lnTo>
                    <a:pt x="11514" y="15982"/>
                  </a:lnTo>
                  <a:cubicBezTo>
                    <a:pt x="11862" y="18441"/>
                    <a:pt x="13956" y="20028"/>
                    <a:pt x="16165" y="20028"/>
                  </a:cubicBezTo>
                  <a:cubicBezTo>
                    <a:pt x="17042" y="20028"/>
                    <a:pt x="17937" y="19778"/>
                    <a:pt x="18748" y="19234"/>
                  </a:cubicBezTo>
                  <a:cubicBezTo>
                    <a:pt x="21636" y="17320"/>
                    <a:pt x="21514" y="13064"/>
                    <a:pt x="18535" y="11301"/>
                  </a:cubicBezTo>
                  <a:cubicBezTo>
                    <a:pt x="17502" y="10663"/>
                    <a:pt x="16924" y="9447"/>
                    <a:pt x="17107" y="8231"/>
                  </a:cubicBezTo>
                  <a:cubicBezTo>
                    <a:pt x="17712" y="3479"/>
                    <a:pt x="13880" y="1"/>
                    <a:pt x="9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770882" y="4123218"/>
              <a:ext cx="231704" cy="171566"/>
            </a:xfrm>
            <a:custGeom>
              <a:avLst/>
              <a:gdLst/>
              <a:ahLst/>
              <a:cxnLst/>
              <a:rect l="l" t="t" r="r" b="b"/>
              <a:pathLst>
                <a:path w="15080" h="11166" extrusionOk="0">
                  <a:moveTo>
                    <a:pt x="9101" y="0"/>
                  </a:moveTo>
                  <a:cubicBezTo>
                    <a:pt x="7038" y="0"/>
                    <a:pt x="5016" y="1354"/>
                    <a:pt x="4560" y="3725"/>
                  </a:cubicBezTo>
                  <a:cubicBezTo>
                    <a:pt x="4408" y="4485"/>
                    <a:pt x="3831" y="5093"/>
                    <a:pt x="3071" y="5275"/>
                  </a:cubicBezTo>
                  <a:cubicBezTo>
                    <a:pt x="913" y="5762"/>
                    <a:pt x="1" y="8285"/>
                    <a:pt x="1369" y="10017"/>
                  </a:cubicBezTo>
                  <a:cubicBezTo>
                    <a:pt x="1966" y="10792"/>
                    <a:pt x="2837" y="11165"/>
                    <a:pt x="3705" y="11165"/>
                  </a:cubicBezTo>
                  <a:cubicBezTo>
                    <a:pt x="4778" y="11165"/>
                    <a:pt x="5846" y="10593"/>
                    <a:pt x="6384" y="9500"/>
                  </a:cubicBezTo>
                  <a:cubicBezTo>
                    <a:pt x="6527" y="9143"/>
                    <a:pt x="6875" y="8935"/>
                    <a:pt x="7253" y="8935"/>
                  </a:cubicBezTo>
                  <a:cubicBezTo>
                    <a:pt x="7358" y="8935"/>
                    <a:pt x="7464" y="8951"/>
                    <a:pt x="7569" y="8984"/>
                  </a:cubicBezTo>
                  <a:cubicBezTo>
                    <a:pt x="7873" y="9105"/>
                    <a:pt x="8208" y="9166"/>
                    <a:pt x="8542" y="9196"/>
                  </a:cubicBezTo>
                  <a:cubicBezTo>
                    <a:pt x="8743" y="9221"/>
                    <a:pt x="8940" y="9233"/>
                    <a:pt x="9134" y="9233"/>
                  </a:cubicBezTo>
                  <a:cubicBezTo>
                    <a:pt x="12806" y="9233"/>
                    <a:pt x="15080" y="4991"/>
                    <a:pt x="12828" y="1902"/>
                  </a:cubicBezTo>
                  <a:cubicBezTo>
                    <a:pt x="11868" y="601"/>
                    <a:pt x="10475" y="0"/>
                    <a:pt x="9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370292" y="4116135"/>
              <a:ext cx="287387" cy="212559"/>
            </a:xfrm>
            <a:custGeom>
              <a:avLst/>
              <a:gdLst/>
              <a:ahLst/>
              <a:cxnLst/>
              <a:rect l="l" t="t" r="r" b="b"/>
              <a:pathLst>
                <a:path w="18704" h="13834" extrusionOk="0">
                  <a:moveTo>
                    <a:pt x="7401" y="0"/>
                  </a:moveTo>
                  <a:cubicBezTo>
                    <a:pt x="5702" y="0"/>
                    <a:pt x="3985" y="747"/>
                    <a:pt x="2807" y="2363"/>
                  </a:cubicBezTo>
                  <a:cubicBezTo>
                    <a:pt x="1" y="6210"/>
                    <a:pt x="2839" y="11462"/>
                    <a:pt x="7417" y="11462"/>
                  </a:cubicBezTo>
                  <a:cubicBezTo>
                    <a:pt x="7649" y="11462"/>
                    <a:pt x="7886" y="11448"/>
                    <a:pt x="8126" y="11420"/>
                  </a:cubicBezTo>
                  <a:cubicBezTo>
                    <a:pt x="8521" y="11360"/>
                    <a:pt x="8947" y="11268"/>
                    <a:pt x="9342" y="11147"/>
                  </a:cubicBezTo>
                  <a:cubicBezTo>
                    <a:pt x="9475" y="11098"/>
                    <a:pt x="9611" y="11075"/>
                    <a:pt x="9745" y="11075"/>
                  </a:cubicBezTo>
                  <a:cubicBezTo>
                    <a:pt x="10193" y="11075"/>
                    <a:pt x="10614" y="11334"/>
                    <a:pt x="10801" y="11755"/>
                  </a:cubicBezTo>
                  <a:lnTo>
                    <a:pt x="10831" y="11785"/>
                  </a:lnTo>
                  <a:cubicBezTo>
                    <a:pt x="11487" y="13130"/>
                    <a:pt x="12803" y="13833"/>
                    <a:pt x="14131" y="13833"/>
                  </a:cubicBezTo>
                  <a:cubicBezTo>
                    <a:pt x="15204" y="13833"/>
                    <a:pt x="16285" y="13374"/>
                    <a:pt x="17032" y="12423"/>
                  </a:cubicBezTo>
                  <a:cubicBezTo>
                    <a:pt x="18704" y="10296"/>
                    <a:pt x="17579" y="7135"/>
                    <a:pt x="14905" y="6557"/>
                  </a:cubicBezTo>
                  <a:cubicBezTo>
                    <a:pt x="13962" y="6344"/>
                    <a:pt x="13233" y="5584"/>
                    <a:pt x="13050" y="4642"/>
                  </a:cubicBezTo>
                  <a:cubicBezTo>
                    <a:pt x="12466" y="1686"/>
                    <a:pt x="9954" y="0"/>
                    <a:pt x="7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75144" y="3887473"/>
              <a:ext cx="214849" cy="300324"/>
            </a:xfrm>
            <a:custGeom>
              <a:avLst/>
              <a:gdLst/>
              <a:ahLst/>
              <a:cxnLst/>
              <a:rect l="l" t="t" r="r" b="b"/>
              <a:pathLst>
                <a:path w="13983" h="19546" fill="none" extrusionOk="0">
                  <a:moveTo>
                    <a:pt x="0" y="1"/>
                  </a:moveTo>
                  <a:cubicBezTo>
                    <a:pt x="0" y="1"/>
                    <a:pt x="13526" y="9697"/>
                    <a:pt x="13982" y="19545"/>
                  </a:cubicBezTo>
                </a:path>
              </a:pathLst>
            </a:custGeom>
            <a:noFill/>
            <a:ln w="23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2340" y="4184189"/>
              <a:ext cx="190572" cy="287710"/>
            </a:xfrm>
            <a:custGeom>
              <a:avLst/>
              <a:gdLst/>
              <a:ahLst/>
              <a:cxnLst/>
              <a:rect l="l" t="t" r="r" b="b"/>
              <a:pathLst>
                <a:path w="12403" h="18725" fill="none" extrusionOk="0">
                  <a:moveTo>
                    <a:pt x="1" y="0"/>
                  </a:moveTo>
                  <a:cubicBezTo>
                    <a:pt x="1" y="0"/>
                    <a:pt x="11977" y="9301"/>
                    <a:pt x="12402" y="18724"/>
                  </a:cubicBezTo>
                </a:path>
              </a:pathLst>
            </a:custGeom>
            <a:noFill/>
            <a:ln w="22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97378" y="4186524"/>
              <a:ext cx="190572" cy="288171"/>
            </a:xfrm>
            <a:custGeom>
              <a:avLst/>
              <a:gdLst/>
              <a:ahLst/>
              <a:cxnLst/>
              <a:rect l="l" t="t" r="r" b="b"/>
              <a:pathLst>
                <a:path w="12403" h="18755" fill="none" extrusionOk="0">
                  <a:moveTo>
                    <a:pt x="12402" y="0"/>
                  </a:moveTo>
                  <a:cubicBezTo>
                    <a:pt x="12402" y="0"/>
                    <a:pt x="426" y="9301"/>
                    <a:pt x="1" y="18754"/>
                  </a:cubicBezTo>
                </a:path>
              </a:pathLst>
            </a:custGeom>
            <a:noFill/>
            <a:ln w="220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66141" y="4442927"/>
              <a:ext cx="262480" cy="74274"/>
            </a:xfrm>
            <a:custGeom>
              <a:avLst/>
              <a:gdLst/>
              <a:ahLst/>
              <a:cxnLst/>
              <a:rect l="l" t="t" r="r" b="b"/>
              <a:pathLst>
                <a:path w="17083" h="4834" extrusionOk="0">
                  <a:moveTo>
                    <a:pt x="2432" y="1"/>
                  </a:moveTo>
                  <a:cubicBezTo>
                    <a:pt x="1064" y="1"/>
                    <a:pt x="0" y="1064"/>
                    <a:pt x="0" y="2402"/>
                  </a:cubicBezTo>
                  <a:cubicBezTo>
                    <a:pt x="0" y="3739"/>
                    <a:pt x="1095" y="4833"/>
                    <a:pt x="2432" y="4833"/>
                  </a:cubicBezTo>
                  <a:lnTo>
                    <a:pt x="14651" y="4833"/>
                  </a:lnTo>
                  <a:cubicBezTo>
                    <a:pt x="15989" y="4833"/>
                    <a:pt x="17083" y="3739"/>
                    <a:pt x="17083" y="2402"/>
                  </a:cubicBezTo>
                  <a:cubicBezTo>
                    <a:pt x="17052" y="1064"/>
                    <a:pt x="15989" y="1"/>
                    <a:pt x="14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503557" y="4474227"/>
              <a:ext cx="395126" cy="395587"/>
            </a:xfrm>
            <a:custGeom>
              <a:avLst/>
              <a:gdLst/>
              <a:ahLst/>
              <a:cxnLst/>
              <a:rect l="l" t="t" r="r" b="b"/>
              <a:pathLst>
                <a:path w="25716" h="25746" extrusionOk="0">
                  <a:moveTo>
                    <a:pt x="12858" y="0"/>
                  </a:moveTo>
                  <a:cubicBezTo>
                    <a:pt x="5715" y="0"/>
                    <a:pt x="0" y="5745"/>
                    <a:pt x="0" y="12857"/>
                  </a:cubicBezTo>
                  <a:cubicBezTo>
                    <a:pt x="0" y="20000"/>
                    <a:pt x="5715" y="25745"/>
                    <a:pt x="12858" y="25745"/>
                  </a:cubicBezTo>
                  <a:cubicBezTo>
                    <a:pt x="20001" y="25745"/>
                    <a:pt x="25715" y="20000"/>
                    <a:pt x="25715" y="12857"/>
                  </a:cubicBezTo>
                  <a:cubicBezTo>
                    <a:pt x="25715" y="5745"/>
                    <a:pt x="20001" y="0"/>
                    <a:pt x="1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375117" y="4661685"/>
              <a:ext cx="657130" cy="481800"/>
            </a:xfrm>
            <a:custGeom>
              <a:avLst/>
              <a:gdLst/>
              <a:ahLst/>
              <a:cxnLst/>
              <a:rect l="l" t="t" r="r" b="b"/>
              <a:pathLst>
                <a:path w="42768" h="31357" extrusionOk="0">
                  <a:moveTo>
                    <a:pt x="21810" y="1"/>
                  </a:moveTo>
                  <a:cubicBezTo>
                    <a:pt x="16405" y="1"/>
                    <a:pt x="11039" y="2094"/>
                    <a:pt x="6992" y="6159"/>
                  </a:cubicBezTo>
                  <a:cubicBezTo>
                    <a:pt x="4682" y="8469"/>
                    <a:pt x="2919" y="11265"/>
                    <a:pt x="1885" y="14335"/>
                  </a:cubicBezTo>
                  <a:cubicBezTo>
                    <a:pt x="1" y="19989"/>
                    <a:pt x="608" y="26190"/>
                    <a:pt x="3587" y="31357"/>
                  </a:cubicBezTo>
                  <a:lnTo>
                    <a:pt x="40001" y="31357"/>
                  </a:lnTo>
                  <a:cubicBezTo>
                    <a:pt x="41825" y="28196"/>
                    <a:pt x="42767" y="24609"/>
                    <a:pt x="42767" y="20992"/>
                  </a:cubicBezTo>
                  <a:cubicBezTo>
                    <a:pt x="42767" y="18256"/>
                    <a:pt x="42251" y="15551"/>
                    <a:pt x="41187" y="13028"/>
                  </a:cubicBezTo>
                  <a:cubicBezTo>
                    <a:pt x="39637" y="9259"/>
                    <a:pt x="37053" y="6037"/>
                    <a:pt x="33709" y="3727"/>
                  </a:cubicBezTo>
                  <a:cubicBezTo>
                    <a:pt x="30100" y="1225"/>
                    <a:pt x="25944" y="1"/>
                    <a:pt x="2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875326" y="4525133"/>
              <a:ext cx="336739" cy="336739"/>
            </a:xfrm>
            <a:custGeom>
              <a:avLst/>
              <a:gdLst/>
              <a:ahLst/>
              <a:cxnLst/>
              <a:rect l="l" t="t" r="r" b="b"/>
              <a:pathLst>
                <a:path w="21916" h="21916" fill="none" extrusionOk="0">
                  <a:moveTo>
                    <a:pt x="10973" y="21915"/>
                  </a:moveTo>
                  <a:lnTo>
                    <a:pt x="10973" y="21915"/>
                  </a:lnTo>
                  <a:cubicBezTo>
                    <a:pt x="4924" y="21885"/>
                    <a:pt x="31" y="16991"/>
                    <a:pt x="0" y="10943"/>
                  </a:cubicBezTo>
                  <a:lnTo>
                    <a:pt x="0" y="10943"/>
                  </a:lnTo>
                  <a:cubicBezTo>
                    <a:pt x="31" y="4894"/>
                    <a:pt x="4924" y="0"/>
                    <a:pt x="10973" y="0"/>
                  </a:cubicBezTo>
                  <a:lnTo>
                    <a:pt x="10973" y="0"/>
                  </a:lnTo>
                  <a:cubicBezTo>
                    <a:pt x="16992" y="0"/>
                    <a:pt x="21885" y="4894"/>
                    <a:pt x="21916" y="10943"/>
                  </a:cubicBezTo>
                  <a:lnTo>
                    <a:pt x="21916" y="10943"/>
                  </a:lnTo>
                  <a:cubicBezTo>
                    <a:pt x="21885" y="16991"/>
                    <a:pt x="16992" y="21885"/>
                    <a:pt x="10973" y="21915"/>
                  </a:cubicBezTo>
                  <a:close/>
                </a:path>
              </a:pathLst>
            </a:custGeom>
            <a:solidFill>
              <a:schemeClr val="accent1"/>
            </a:solidFill>
            <a:ln w="104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06050" y="4525133"/>
              <a:ext cx="336739" cy="336739"/>
            </a:xfrm>
            <a:custGeom>
              <a:avLst/>
              <a:gdLst/>
              <a:ahLst/>
              <a:cxnLst/>
              <a:rect l="l" t="t" r="r" b="b"/>
              <a:pathLst>
                <a:path w="21916" h="21916" fill="none" extrusionOk="0">
                  <a:moveTo>
                    <a:pt x="10943" y="21915"/>
                  </a:moveTo>
                  <a:lnTo>
                    <a:pt x="10943" y="21915"/>
                  </a:lnTo>
                  <a:cubicBezTo>
                    <a:pt x="16992" y="21885"/>
                    <a:pt x="21885" y="16991"/>
                    <a:pt x="21916" y="10943"/>
                  </a:cubicBezTo>
                  <a:lnTo>
                    <a:pt x="21916" y="10943"/>
                  </a:lnTo>
                  <a:cubicBezTo>
                    <a:pt x="21885" y="4894"/>
                    <a:pt x="16992" y="0"/>
                    <a:pt x="10943" y="0"/>
                  </a:cubicBezTo>
                  <a:lnTo>
                    <a:pt x="10943" y="0"/>
                  </a:lnTo>
                  <a:cubicBezTo>
                    <a:pt x="4894" y="0"/>
                    <a:pt x="0" y="4894"/>
                    <a:pt x="0" y="10943"/>
                  </a:cubicBezTo>
                  <a:lnTo>
                    <a:pt x="0" y="10943"/>
                  </a:lnTo>
                  <a:cubicBezTo>
                    <a:pt x="0" y="16991"/>
                    <a:pt x="4894" y="21885"/>
                    <a:pt x="10943" y="21915"/>
                  </a:cubicBezTo>
                  <a:close/>
                </a:path>
              </a:pathLst>
            </a:custGeom>
            <a:solidFill>
              <a:schemeClr val="accent1"/>
            </a:solidFill>
            <a:ln w="104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75117" y="4795073"/>
              <a:ext cx="657130" cy="348417"/>
            </a:xfrm>
            <a:custGeom>
              <a:avLst/>
              <a:gdLst/>
              <a:ahLst/>
              <a:cxnLst/>
              <a:rect l="l" t="t" r="r" b="b"/>
              <a:pathLst>
                <a:path w="42768" h="22676" extrusionOk="0">
                  <a:moveTo>
                    <a:pt x="30275" y="1"/>
                  </a:moveTo>
                  <a:lnTo>
                    <a:pt x="29545" y="1764"/>
                  </a:lnTo>
                  <a:lnTo>
                    <a:pt x="22129" y="19880"/>
                  </a:lnTo>
                  <a:lnTo>
                    <a:pt x="16384" y="3861"/>
                  </a:lnTo>
                  <a:lnTo>
                    <a:pt x="15229" y="761"/>
                  </a:lnTo>
                  <a:lnTo>
                    <a:pt x="14378" y="2858"/>
                  </a:lnTo>
                  <a:lnTo>
                    <a:pt x="7326" y="20396"/>
                  </a:lnTo>
                  <a:lnTo>
                    <a:pt x="1885" y="5654"/>
                  </a:lnTo>
                  <a:lnTo>
                    <a:pt x="1885" y="5654"/>
                  </a:lnTo>
                  <a:cubicBezTo>
                    <a:pt x="1" y="11308"/>
                    <a:pt x="608" y="17509"/>
                    <a:pt x="3587" y="22676"/>
                  </a:cubicBezTo>
                  <a:lnTo>
                    <a:pt x="40001" y="22676"/>
                  </a:lnTo>
                  <a:cubicBezTo>
                    <a:pt x="41825" y="19515"/>
                    <a:pt x="42767" y="15928"/>
                    <a:pt x="42767" y="12311"/>
                  </a:cubicBezTo>
                  <a:cubicBezTo>
                    <a:pt x="42767" y="9575"/>
                    <a:pt x="42251" y="6840"/>
                    <a:pt x="41187" y="4317"/>
                  </a:cubicBezTo>
                  <a:lnTo>
                    <a:pt x="36384" y="18603"/>
                  </a:lnTo>
                  <a:lnTo>
                    <a:pt x="30548" y="822"/>
                  </a:lnTo>
                  <a:lnTo>
                    <a:pt x="30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586224" y="4573227"/>
              <a:ext cx="233994" cy="91560"/>
            </a:xfrm>
            <a:custGeom>
              <a:avLst/>
              <a:gdLst/>
              <a:ahLst/>
              <a:cxnLst/>
              <a:rect l="l" t="t" r="r" b="b"/>
              <a:pathLst>
                <a:path w="15229" h="5959" extrusionOk="0">
                  <a:moveTo>
                    <a:pt x="7599" y="1"/>
                  </a:moveTo>
                  <a:cubicBezTo>
                    <a:pt x="3405" y="1"/>
                    <a:pt x="0" y="1338"/>
                    <a:pt x="0" y="2980"/>
                  </a:cubicBezTo>
                  <a:cubicBezTo>
                    <a:pt x="0" y="4621"/>
                    <a:pt x="3405" y="5958"/>
                    <a:pt x="7599" y="5958"/>
                  </a:cubicBezTo>
                  <a:cubicBezTo>
                    <a:pt x="11824" y="5958"/>
                    <a:pt x="15229" y="4621"/>
                    <a:pt x="15229" y="2980"/>
                  </a:cubicBezTo>
                  <a:cubicBezTo>
                    <a:pt x="15229" y="1338"/>
                    <a:pt x="11824" y="1"/>
                    <a:pt x="7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90434" y="4712407"/>
              <a:ext cx="234455" cy="91560"/>
            </a:xfrm>
            <a:custGeom>
              <a:avLst/>
              <a:gdLst/>
              <a:ahLst/>
              <a:cxnLst/>
              <a:rect l="l" t="t" r="r" b="b"/>
              <a:pathLst>
                <a:path w="15259" h="5959" extrusionOk="0">
                  <a:moveTo>
                    <a:pt x="7629" y="1"/>
                  </a:moveTo>
                  <a:cubicBezTo>
                    <a:pt x="3435" y="1"/>
                    <a:pt x="0" y="1338"/>
                    <a:pt x="0" y="2980"/>
                  </a:cubicBezTo>
                  <a:cubicBezTo>
                    <a:pt x="0" y="4621"/>
                    <a:pt x="3435" y="5958"/>
                    <a:pt x="7629" y="5958"/>
                  </a:cubicBezTo>
                  <a:cubicBezTo>
                    <a:pt x="11824" y="5958"/>
                    <a:pt x="15259" y="4621"/>
                    <a:pt x="15259" y="2980"/>
                  </a:cubicBezTo>
                  <a:cubicBezTo>
                    <a:pt x="15259" y="1338"/>
                    <a:pt x="11824" y="1"/>
                    <a:pt x="7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50682" y="4580233"/>
              <a:ext cx="95278" cy="81619"/>
            </a:xfrm>
            <a:custGeom>
              <a:avLst/>
              <a:gdLst/>
              <a:ahLst/>
              <a:cxnLst/>
              <a:rect l="l" t="t" r="r" b="b"/>
              <a:pathLst>
                <a:path w="6201" h="5312" extrusionOk="0">
                  <a:moveTo>
                    <a:pt x="3556" y="1"/>
                  </a:moveTo>
                  <a:cubicBezTo>
                    <a:pt x="1185" y="1"/>
                    <a:pt x="0" y="2858"/>
                    <a:pt x="1672" y="4530"/>
                  </a:cubicBezTo>
                  <a:cubicBezTo>
                    <a:pt x="2212" y="5070"/>
                    <a:pt x="2876" y="5312"/>
                    <a:pt x="3527" y="5312"/>
                  </a:cubicBezTo>
                  <a:cubicBezTo>
                    <a:pt x="4892" y="5312"/>
                    <a:pt x="6201" y="4250"/>
                    <a:pt x="6201" y="2645"/>
                  </a:cubicBezTo>
                  <a:cubicBezTo>
                    <a:pt x="6201" y="1186"/>
                    <a:pt x="5015" y="1"/>
                    <a:pt x="3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654416" y="4717078"/>
              <a:ext cx="95755" cy="81634"/>
            </a:xfrm>
            <a:custGeom>
              <a:avLst/>
              <a:gdLst/>
              <a:ahLst/>
              <a:cxnLst/>
              <a:rect l="l" t="t" r="r" b="b"/>
              <a:pathLst>
                <a:path w="6232" h="5313" extrusionOk="0">
                  <a:moveTo>
                    <a:pt x="3557" y="1"/>
                  </a:moveTo>
                  <a:cubicBezTo>
                    <a:pt x="1186" y="1"/>
                    <a:pt x="0" y="2858"/>
                    <a:pt x="1702" y="4530"/>
                  </a:cubicBezTo>
                  <a:cubicBezTo>
                    <a:pt x="2244" y="5071"/>
                    <a:pt x="2909" y="5313"/>
                    <a:pt x="3562" y="5313"/>
                  </a:cubicBezTo>
                  <a:cubicBezTo>
                    <a:pt x="4925" y="5313"/>
                    <a:pt x="6231" y="4258"/>
                    <a:pt x="6231" y="2676"/>
                  </a:cubicBezTo>
                  <a:cubicBezTo>
                    <a:pt x="6231" y="1186"/>
                    <a:pt x="5046" y="1"/>
                    <a:pt x="3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9"/>
          <p:cNvGrpSpPr/>
          <p:nvPr/>
        </p:nvGrpSpPr>
        <p:grpSpPr>
          <a:xfrm>
            <a:off x="7837642" y="120600"/>
            <a:ext cx="1571504" cy="540015"/>
            <a:chOff x="408642" y="4338575"/>
            <a:chExt cx="1571504" cy="540015"/>
          </a:xfrm>
        </p:grpSpPr>
        <p:sp>
          <p:nvSpPr>
            <p:cNvPr id="283" name="Google Shape;283;p9"/>
            <p:cNvSpPr/>
            <p:nvPr/>
          </p:nvSpPr>
          <p:spPr>
            <a:xfrm>
              <a:off x="408642" y="4338575"/>
              <a:ext cx="540695" cy="540013"/>
            </a:xfrm>
            <a:custGeom>
              <a:avLst/>
              <a:gdLst/>
              <a:ahLst/>
              <a:cxnLst/>
              <a:rect l="l" t="t" r="r" b="b"/>
              <a:pathLst>
                <a:path w="24591" h="24560" extrusionOk="0">
                  <a:moveTo>
                    <a:pt x="12281" y="0"/>
                  </a:moveTo>
                  <a:cubicBezTo>
                    <a:pt x="5502" y="0"/>
                    <a:pt x="31" y="5502"/>
                    <a:pt x="1" y="12280"/>
                  </a:cubicBezTo>
                  <a:cubicBezTo>
                    <a:pt x="31" y="19058"/>
                    <a:pt x="5502" y="24529"/>
                    <a:pt x="12281" y="24560"/>
                  </a:cubicBezTo>
                  <a:cubicBezTo>
                    <a:pt x="19059" y="24560"/>
                    <a:pt x="24560" y="19058"/>
                    <a:pt x="24591" y="12280"/>
                  </a:cubicBezTo>
                  <a:cubicBezTo>
                    <a:pt x="24560" y="5502"/>
                    <a:pt x="19059" y="0"/>
                    <a:pt x="1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752685" y="4338575"/>
              <a:ext cx="540035" cy="540013"/>
            </a:xfrm>
            <a:custGeom>
              <a:avLst/>
              <a:gdLst/>
              <a:ahLst/>
              <a:cxnLst/>
              <a:rect l="l" t="t" r="r" b="b"/>
              <a:pathLst>
                <a:path w="24561" h="24560" extrusionOk="0">
                  <a:moveTo>
                    <a:pt x="12280" y="0"/>
                  </a:moveTo>
                  <a:cubicBezTo>
                    <a:pt x="5502" y="30"/>
                    <a:pt x="31" y="5502"/>
                    <a:pt x="0" y="12280"/>
                  </a:cubicBezTo>
                  <a:cubicBezTo>
                    <a:pt x="31" y="19058"/>
                    <a:pt x="5502" y="24529"/>
                    <a:pt x="12280" y="24560"/>
                  </a:cubicBezTo>
                  <a:cubicBezTo>
                    <a:pt x="19058" y="24560"/>
                    <a:pt x="24560" y="19058"/>
                    <a:pt x="24560" y="12280"/>
                  </a:cubicBezTo>
                  <a:cubicBezTo>
                    <a:pt x="24560" y="5502"/>
                    <a:pt x="19058" y="0"/>
                    <a:pt x="12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096068" y="4338575"/>
              <a:ext cx="540035" cy="540013"/>
            </a:xfrm>
            <a:custGeom>
              <a:avLst/>
              <a:gdLst/>
              <a:ahLst/>
              <a:cxnLst/>
              <a:rect l="l" t="t" r="r" b="b"/>
              <a:pathLst>
                <a:path w="24561" h="24560" extrusionOk="0">
                  <a:moveTo>
                    <a:pt x="12281" y="0"/>
                  </a:moveTo>
                  <a:cubicBezTo>
                    <a:pt x="5502" y="0"/>
                    <a:pt x="1" y="5502"/>
                    <a:pt x="1" y="12280"/>
                  </a:cubicBezTo>
                  <a:cubicBezTo>
                    <a:pt x="1" y="19058"/>
                    <a:pt x="5502" y="24529"/>
                    <a:pt x="12281" y="24560"/>
                  </a:cubicBezTo>
                  <a:cubicBezTo>
                    <a:pt x="19059" y="24560"/>
                    <a:pt x="24561" y="19058"/>
                    <a:pt x="24561" y="12280"/>
                  </a:cubicBezTo>
                  <a:cubicBezTo>
                    <a:pt x="24530" y="5502"/>
                    <a:pt x="19059" y="0"/>
                    <a:pt x="12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1439451" y="4338577"/>
              <a:ext cx="540695" cy="540013"/>
            </a:xfrm>
            <a:custGeom>
              <a:avLst/>
              <a:gdLst/>
              <a:ahLst/>
              <a:cxnLst/>
              <a:rect l="l" t="t" r="r" b="b"/>
              <a:pathLst>
                <a:path w="24591" h="24560" extrusionOk="0">
                  <a:moveTo>
                    <a:pt x="12310" y="0"/>
                  </a:moveTo>
                  <a:cubicBezTo>
                    <a:pt x="5532" y="0"/>
                    <a:pt x="30" y="5502"/>
                    <a:pt x="0" y="12280"/>
                  </a:cubicBezTo>
                  <a:cubicBezTo>
                    <a:pt x="30" y="19058"/>
                    <a:pt x="5532" y="24529"/>
                    <a:pt x="12310" y="24560"/>
                  </a:cubicBezTo>
                  <a:cubicBezTo>
                    <a:pt x="19089" y="24560"/>
                    <a:pt x="24560" y="19058"/>
                    <a:pt x="24590" y="12280"/>
                  </a:cubicBezTo>
                  <a:cubicBezTo>
                    <a:pt x="24560" y="5502"/>
                    <a:pt x="19058" y="0"/>
                    <a:pt x="1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/>
          <p:nvPr/>
        </p:nvSpPr>
        <p:spPr>
          <a:xfrm>
            <a:off x="2149438" y="22695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"/>
          <p:cNvSpPr/>
          <p:nvPr/>
        </p:nvSpPr>
        <p:spPr>
          <a:xfrm>
            <a:off x="537730" y="34752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9"/>
          <p:cNvSpPr/>
          <p:nvPr/>
        </p:nvSpPr>
        <p:spPr>
          <a:xfrm>
            <a:off x="8644098" y="466811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/>
          <p:nvPr/>
        </p:nvSpPr>
        <p:spPr>
          <a:xfrm>
            <a:off x="5569650" y="4826563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9"/>
          <p:cNvSpPr/>
          <p:nvPr/>
        </p:nvSpPr>
        <p:spPr>
          <a:xfrm>
            <a:off x="8787700" y="3555675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"/>
          <p:cNvSpPr/>
          <p:nvPr/>
        </p:nvSpPr>
        <p:spPr>
          <a:xfrm>
            <a:off x="4036313" y="4184202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5864663" y="161600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9"/>
          <p:cNvSpPr/>
          <p:nvPr/>
        </p:nvSpPr>
        <p:spPr>
          <a:xfrm>
            <a:off x="3919675" y="574425"/>
            <a:ext cx="326775" cy="297700"/>
          </a:xfrm>
          <a:custGeom>
            <a:avLst/>
            <a:gdLst/>
            <a:ahLst/>
            <a:cxnLst/>
            <a:rect l="l" t="t" r="r" b="b"/>
            <a:pathLst>
              <a:path w="13071" h="11908" extrusionOk="0">
                <a:moveTo>
                  <a:pt x="6539" y="0"/>
                </a:moveTo>
                <a:cubicBezTo>
                  <a:pt x="5015" y="0"/>
                  <a:pt x="3496" y="585"/>
                  <a:pt x="2341" y="1756"/>
                </a:cubicBezTo>
                <a:cubicBezTo>
                  <a:pt x="0" y="4066"/>
                  <a:pt x="0" y="7835"/>
                  <a:pt x="2341" y="10175"/>
                </a:cubicBezTo>
                <a:cubicBezTo>
                  <a:pt x="3496" y="11330"/>
                  <a:pt x="5015" y="11908"/>
                  <a:pt x="6539" y="11908"/>
                </a:cubicBezTo>
                <a:cubicBezTo>
                  <a:pt x="8063" y="11908"/>
                  <a:pt x="9590" y="11330"/>
                  <a:pt x="10760" y="10175"/>
                </a:cubicBezTo>
                <a:cubicBezTo>
                  <a:pt x="13070" y="7835"/>
                  <a:pt x="13070" y="4066"/>
                  <a:pt x="10760" y="1756"/>
                </a:cubicBezTo>
                <a:cubicBezTo>
                  <a:pt x="9590" y="585"/>
                  <a:pt x="8063" y="0"/>
                  <a:pt x="6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"/>
          <p:cNvSpPr/>
          <p:nvPr/>
        </p:nvSpPr>
        <p:spPr>
          <a:xfrm>
            <a:off x="4008575" y="628950"/>
            <a:ext cx="235600" cy="243225"/>
          </a:xfrm>
          <a:custGeom>
            <a:avLst/>
            <a:gdLst/>
            <a:ahLst/>
            <a:cxnLst/>
            <a:rect l="l" t="t" r="r" b="b"/>
            <a:pathLst>
              <a:path w="9424" h="9729" extrusionOk="0">
                <a:moveTo>
                  <a:pt x="7599" y="0"/>
                </a:moveTo>
                <a:lnTo>
                  <a:pt x="7599" y="0"/>
                </a:lnTo>
                <a:cubicBezTo>
                  <a:pt x="3678" y="1034"/>
                  <a:pt x="1247" y="4864"/>
                  <a:pt x="0" y="8906"/>
                </a:cubicBezTo>
                <a:cubicBezTo>
                  <a:pt x="945" y="9459"/>
                  <a:pt x="1987" y="9729"/>
                  <a:pt x="3018" y="9729"/>
                </a:cubicBezTo>
                <a:cubicBezTo>
                  <a:pt x="4707" y="9729"/>
                  <a:pt x="6369" y="9007"/>
                  <a:pt x="7538" y="7630"/>
                </a:cubicBezTo>
                <a:cubicBezTo>
                  <a:pt x="9393" y="5441"/>
                  <a:pt x="9423" y="2219"/>
                  <a:pt x="75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>
            <a:off x="1599413" y="4560988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102150" y="1990177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4_1_2"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67"/>
          <p:cNvSpPr/>
          <p:nvPr/>
        </p:nvSpPr>
        <p:spPr>
          <a:xfrm>
            <a:off x="8430775" y="587213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67"/>
          <p:cNvSpPr/>
          <p:nvPr/>
        </p:nvSpPr>
        <p:spPr>
          <a:xfrm>
            <a:off x="8937813" y="16634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3" name="Google Shape;1933;p67"/>
          <p:cNvGrpSpPr/>
          <p:nvPr/>
        </p:nvGrpSpPr>
        <p:grpSpPr>
          <a:xfrm>
            <a:off x="406600" y="223363"/>
            <a:ext cx="613250" cy="584625"/>
            <a:chOff x="406600" y="223363"/>
            <a:chExt cx="613250" cy="584625"/>
          </a:xfrm>
        </p:grpSpPr>
        <p:sp>
          <p:nvSpPr>
            <p:cNvPr id="1934" name="Google Shape;1934;p67"/>
            <p:cNvSpPr/>
            <p:nvPr/>
          </p:nvSpPr>
          <p:spPr>
            <a:xfrm rot="10800000">
              <a:off x="406600" y="447763"/>
              <a:ext cx="613250" cy="360225"/>
            </a:xfrm>
            <a:custGeom>
              <a:avLst/>
              <a:gdLst/>
              <a:ahLst/>
              <a:cxnLst/>
              <a:rect l="l" t="t" r="r" b="b"/>
              <a:pathLst>
                <a:path w="24530" h="14409" extrusionOk="0">
                  <a:moveTo>
                    <a:pt x="12280" y="1"/>
                  </a:moveTo>
                  <a:cubicBezTo>
                    <a:pt x="5502" y="31"/>
                    <a:pt x="31" y="5502"/>
                    <a:pt x="0" y="12281"/>
                  </a:cubicBezTo>
                  <a:cubicBezTo>
                    <a:pt x="0" y="13010"/>
                    <a:pt x="61" y="13709"/>
                    <a:pt x="183" y="14408"/>
                  </a:cubicBezTo>
                  <a:lnTo>
                    <a:pt x="24347" y="14408"/>
                  </a:lnTo>
                  <a:cubicBezTo>
                    <a:pt x="24469" y="13709"/>
                    <a:pt x="24529" y="13010"/>
                    <a:pt x="24529" y="12281"/>
                  </a:cubicBezTo>
                  <a:cubicBezTo>
                    <a:pt x="24529" y="5502"/>
                    <a:pt x="19028" y="3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7"/>
            <p:cNvSpPr/>
            <p:nvPr/>
          </p:nvSpPr>
          <p:spPr>
            <a:xfrm rot="10800000">
              <a:off x="513750" y="223363"/>
              <a:ext cx="379975" cy="379950"/>
            </a:xfrm>
            <a:custGeom>
              <a:avLst/>
              <a:gdLst/>
              <a:ahLst/>
              <a:cxnLst/>
              <a:rect l="l" t="t" r="r" b="b"/>
              <a:pathLst>
                <a:path w="15199" h="15198" extrusionOk="0">
                  <a:moveTo>
                    <a:pt x="7600" y="0"/>
                  </a:moveTo>
                  <a:cubicBezTo>
                    <a:pt x="3405" y="0"/>
                    <a:pt x="1" y="3404"/>
                    <a:pt x="1" y="7599"/>
                  </a:cubicBezTo>
                  <a:cubicBezTo>
                    <a:pt x="1" y="11794"/>
                    <a:pt x="3405" y="15198"/>
                    <a:pt x="7600" y="15198"/>
                  </a:cubicBezTo>
                  <a:cubicBezTo>
                    <a:pt x="11794" y="15198"/>
                    <a:pt x="15199" y="11794"/>
                    <a:pt x="15199" y="7599"/>
                  </a:cubicBezTo>
                  <a:cubicBezTo>
                    <a:pt x="15199" y="3404"/>
                    <a:pt x="11794" y="0"/>
                    <a:pt x="7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7"/>
            <p:cNvSpPr/>
            <p:nvPr/>
          </p:nvSpPr>
          <p:spPr>
            <a:xfrm>
              <a:off x="537730" y="347525"/>
              <a:ext cx="179375" cy="180125"/>
            </a:xfrm>
            <a:custGeom>
              <a:avLst/>
              <a:gdLst/>
              <a:ahLst/>
              <a:cxnLst/>
              <a:rect l="l" t="t" r="r" b="b"/>
              <a:pathLst>
                <a:path w="7175" h="7205" extrusionOk="0">
                  <a:moveTo>
                    <a:pt x="3588" y="0"/>
                  </a:moveTo>
                  <a:lnTo>
                    <a:pt x="2311" y="2341"/>
                  </a:lnTo>
                  <a:lnTo>
                    <a:pt x="1" y="3587"/>
                  </a:lnTo>
                  <a:lnTo>
                    <a:pt x="2311" y="4864"/>
                  </a:lnTo>
                  <a:lnTo>
                    <a:pt x="3588" y="7204"/>
                  </a:lnTo>
                  <a:lnTo>
                    <a:pt x="4864" y="4864"/>
                  </a:lnTo>
                  <a:lnTo>
                    <a:pt x="7174" y="3587"/>
                  </a:lnTo>
                  <a:lnTo>
                    <a:pt x="4864" y="2341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7" name="Google Shape;1937;p67"/>
          <p:cNvSpPr/>
          <p:nvPr/>
        </p:nvSpPr>
        <p:spPr>
          <a:xfrm>
            <a:off x="8436798" y="460969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67"/>
          <p:cNvSpPr/>
          <p:nvPr/>
        </p:nvSpPr>
        <p:spPr>
          <a:xfrm>
            <a:off x="3572600" y="905675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67"/>
          <p:cNvSpPr/>
          <p:nvPr/>
        </p:nvSpPr>
        <p:spPr>
          <a:xfrm>
            <a:off x="3572600" y="1038650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67"/>
          <p:cNvSpPr/>
          <p:nvPr/>
        </p:nvSpPr>
        <p:spPr>
          <a:xfrm>
            <a:off x="2665750" y="23750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67"/>
          <p:cNvSpPr/>
          <p:nvPr/>
        </p:nvSpPr>
        <p:spPr>
          <a:xfrm>
            <a:off x="3502875" y="442958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67"/>
          <p:cNvSpPr/>
          <p:nvPr/>
        </p:nvSpPr>
        <p:spPr>
          <a:xfrm>
            <a:off x="8340713" y="256843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7"/>
          <p:cNvGrpSpPr/>
          <p:nvPr/>
        </p:nvGrpSpPr>
        <p:grpSpPr>
          <a:xfrm>
            <a:off x="6918663" y="1219025"/>
            <a:ext cx="776650" cy="764450"/>
            <a:chOff x="6918663" y="1219025"/>
            <a:chExt cx="776650" cy="764450"/>
          </a:xfrm>
        </p:grpSpPr>
        <p:sp>
          <p:nvSpPr>
            <p:cNvPr id="1944" name="Google Shape;1944;p67"/>
            <p:cNvSpPr/>
            <p:nvPr/>
          </p:nvSpPr>
          <p:spPr>
            <a:xfrm>
              <a:off x="6918663" y="1219025"/>
              <a:ext cx="776650" cy="764450"/>
            </a:xfrm>
            <a:custGeom>
              <a:avLst/>
              <a:gdLst/>
              <a:ahLst/>
              <a:cxnLst/>
              <a:rect l="l" t="t" r="r" b="b"/>
              <a:pathLst>
                <a:path w="31066" h="30578" extrusionOk="0">
                  <a:moveTo>
                    <a:pt x="10153" y="0"/>
                  </a:moveTo>
                  <a:lnTo>
                    <a:pt x="10457" y="8754"/>
                  </a:lnTo>
                  <a:lnTo>
                    <a:pt x="1885" y="6930"/>
                  </a:lnTo>
                  <a:lnTo>
                    <a:pt x="7782" y="13435"/>
                  </a:lnTo>
                  <a:lnTo>
                    <a:pt x="1" y="17538"/>
                  </a:lnTo>
                  <a:lnTo>
                    <a:pt x="8694" y="18754"/>
                  </a:lnTo>
                  <a:lnTo>
                    <a:pt x="5411" y="26870"/>
                  </a:lnTo>
                  <a:lnTo>
                    <a:pt x="5411" y="26870"/>
                  </a:lnTo>
                  <a:lnTo>
                    <a:pt x="12828" y="22219"/>
                  </a:lnTo>
                  <a:lnTo>
                    <a:pt x="15533" y="30578"/>
                  </a:lnTo>
                  <a:lnTo>
                    <a:pt x="18238" y="22219"/>
                  </a:lnTo>
                  <a:lnTo>
                    <a:pt x="25655" y="26870"/>
                  </a:lnTo>
                  <a:lnTo>
                    <a:pt x="22372" y="18754"/>
                  </a:lnTo>
                  <a:lnTo>
                    <a:pt x="31065" y="17538"/>
                  </a:lnTo>
                  <a:lnTo>
                    <a:pt x="23284" y="13435"/>
                  </a:lnTo>
                  <a:lnTo>
                    <a:pt x="29180" y="6930"/>
                  </a:lnTo>
                  <a:lnTo>
                    <a:pt x="29180" y="6930"/>
                  </a:lnTo>
                  <a:lnTo>
                    <a:pt x="20609" y="8754"/>
                  </a:lnTo>
                  <a:lnTo>
                    <a:pt x="20913" y="0"/>
                  </a:lnTo>
                  <a:lnTo>
                    <a:pt x="15533" y="6930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5" name="Google Shape;1945;p67"/>
            <p:cNvGrpSpPr/>
            <p:nvPr/>
          </p:nvGrpSpPr>
          <p:grpSpPr>
            <a:xfrm>
              <a:off x="7143613" y="1452375"/>
              <a:ext cx="326775" cy="297750"/>
              <a:chOff x="12571363" y="-2635150"/>
              <a:chExt cx="326775" cy="297750"/>
            </a:xfrm>
          </p:grpSpPr>
          <p:sp>
            <p:nvSpPr>
              <p:cNvPr id="1946" name="Google Shape;1946;p67"/>
              <p:cNvSpPr/>
              <p:nvPr/>
            </p:nvSpPr>
            <p:spPr>
              <a:xfrm>
                <a:off x="12571363" y="-2635150"/>
                <a:ext cx="326775" cy="29770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11908" extrusionOk="0">
                    <a:moveTo>
                      <a:pt x="6539" y="0"/>
                    </a:moveTo>
                    <a:cubicBezTo>
                      <a:pt x="5015" y="0"/>
                      <a:pt x="3496" y="585"/>
                      <a:pt x="2341" y="1756"/>
                    </a:cubicBezTo>
                    <a:cubicBezTo>
                      <a:pt x="0" y="4066"/>
                      <a:pt x="0" y="7835"/>
                      <a:pt x="2341" y="10175"/>
                    </a:cubicBezTo>
                    <a:cubicBezTo>
                      <a:pt x="3496" y="11330"/>
                      <a:pt x="5015" y="11908"/>
                      <a:pt x="6539" y="11908"/>
                    </a:cubicBezTo>
                    <a:cubicBezTo>
                      <a:pt x="8063" y="11908"/>
                      <a:pt x="9590" y="11330"/>
                      <a:pt x="10760" y="10175"/>
                    </a:cubicBezTo>
                    <a:cubicBezTo>
                      <a:pt x="13070" y="7835"/>
                      <a:pt x="13070" y="4066"/>
                      <a:pt x="10760" y="1756"/>
                    </a:cubicBezTo>
                    <a:cubicBezTo>
                      <a:pt x="9590" y="585"/>
                      <a:pt x="8063" y="0"/>
                      <a:pt x="6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67"/>
              <p:cNvSpPr/>
              <p:nvPr/>
            </p:nvSpPr>
            <p:spPr>
              <a:xfrm>
                <a:off x="12660263" y="-2580625"/>
                <a:ext cx="23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9729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3678" y="1034"/>
                      <a:pt x="1247" y="4864"/>
                      <a:pt x="0" y="8906"/>
                    </a:cubicBezTo>
                    <a:cubicBezTo>
                      <a:pt x="945" y="9459"/>
                      <a:pt x="1987" y="9729"/>
                      <a:pt x="3018" y="9729"/>
                    </a:cubicBezTo>
                    <a:cubicBezTo>
                      <a:pt x="4707" y="9729"/>
                      <a:pt x="6369" y="9007"/>
                      <a:pt x="7538" y="7630"/>
                    </a:cubicBezTo>
                    <a:cubicBezTo>
                      <a:pt x="9393" y="5441"/>
                      <a:pt x="9423" y="2219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8" name="Google Shape;1948;p67"/>
          <p:cNvSpPr/>
          <p:nvPr/>
        </p:nvSpPr>
        <p:spPr>
          <a:xfrm>
            <a:off x="279625" y="2466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49" name="Google Shape;1949;p67"/>
          <p:cNvSpPr/>
          <p:nvPr/>
        </p:nvSpPr>
        <p:spPr>
          <a:xfrm>
            <a:off x="4826000" y="481647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67"/>
          <p:cNvSpPr/>
          <p:nvPr/>
        </p:nvSpPr>
        <p:spPr>
          <a:xfrm>
            <a:off x="8764150" y="3557750"/>
            <a:ext cx="724950" cy="660650"/>
          </a:xfrm>
          <a:custGeom>
            <a:avLst/>
            <a:gdLst/>
            <a:ahLst/>
            <a:cxnLst/>
            <a:rect l="l" t="t" r="r" b="b"/>
            <a:pathLst>
              <a:path w="28998" h="26426" extrusionOk="0">
                <a:moveTo>
                  <a:pt x="14488" y="0"/>
                </a:moveTo>
                <a:cubicBezTo>
                  <a:pt x="11103" y="0"/>
                  <a:pt x="7721" y="1284"/>
                  <a:pt x="5137" y="3853"/>
                </a:cubicBezTo>
                <a:cubicBezTo>
                  <a:pt x="0" y="9020"/>
                  <a:pt x="0" y="17379"/>
                  <a:pt x="5137" y="22546"/>
                </a:cubicBezTo>
                <a:cubicBezTo>
                  <a:pt x="7725" y="25133"/>
                  <a:pt x="11112" y="26425"/>
                  <a:pt x="14503" y="26425"/>
                </a:cubicBezTo>
                <a:cubicBezTo>
                  <a:pt x="17883" y="26425"/>
                  <a:pt x="21266" y="25141"/>
                  <a:pt x="23861" y="22576"/>
                </a:cubicBezTo>
                <a:cubicBezTo>
                  <a:pt x="28998" y="17379"/>
                  <a:pt x="28998" y="9020"/>
                  <a:pt x="23861" y="3853"/>
                </a:cubicBezTo>
                <a:cubicBezTo>
                  <a:pt x="21262" y="1284"/>
                  <a:pt x="17873" y="0"/>
                  <a:pt x="144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67"/>
          <p:cNvSpPr/>
          <p:nvPr/>
        </p:nvSpPr>
        <p:spPr>
          <a:xfrm>
            <a:off x="5869213" y="127413"/>
            <a:ext cx="251550" cy="251550"/>
          </a:xfrm>
          <a:custGeom>
            <a:avLst/>
            <a:gdLst/>
            <a:ahLst/>
            <a:cxnLst/>
            <a:rect l="l" t="t" r="r" b="b"/>
            <a:pathLst>
              <a:path w="10062" h="10062" fill="none" extrusionOk="0">
                <a:moveTo>
                  <a:pt x="10061" y="5016"/>
                </a:moveTo>
                <a:cubicBezTo>
                  <a:pt x="10061" y="7812"/>
                  <a:pt x="7812" y="10062"/>
                  <a:pt x="5046" y="10062"/>
                </a:cubicBezTo>
                <a:cubicBezTo>
                  <a:pt x="2250" y="10062"/>
                  <a:pt x="0" y="7812"/>
                  <a:pt x="0" y="5016"/>
                </a:cubicBezTo>
                <a:cubicBezTo>
                  <a:pt x="0" y="2250"/>
                  <a:pt x="2250" y="1"/>
                  <a:pt x="5046" y="1"/>
                </a:cubicBezTo>
                <a:cubicBezTo>
                  <a:pt x="7812" y="1"/>
                  <a:pt x="10061" y="2250"/>
                  <a:pt x="10061" y="5016"/>
                </a:cubicBezTo>
                <a:close/>
              </a:path>
            </a:pathLst>
          </a:custGeom>
          <a:solidFill>
            <a:schemeClr val="dk2"/>
          </a:solidFill>
          <a:ln w="7142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67"/>
          <p:cNvSpPr/>
          <p:nvPr/>
        </p:nvSpPr>
        <p:spPr>
          <a:xfrm>
            <a:off x="693050" y="1580363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67"/>
          <p:cNvSpPr/>
          <p:nvPr/>
        </p:nvSpPr>
        <p:spPr>
          <a:xfrm>
            <a:off x="226475" y="29225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67"/>
          <p:cNvSpPr/>
          <p:nvPr/>
        </p:nvSpPr>
        <p:spPr>
          <a:xfrm>
            <a:off x="1398963" y="8327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67"/>
          <p:cNvSpPr/>
          <p:nvPr/>
        </p:nvSpPr>
        <p:spPr>
          <a:xfrm>
            <a:off x="7643550" y="2325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67"/>
          <p:cNvGrpSpPr/>
          <p:nvPr/>
        </p:nvGrpSpPr>
        <p:grpSpPr>
          <a:xfrm>
            <a:off x="1071425" y="2878475"/>
            <a:ext cx="327550" cy="326775"/>
            <a:chOff x="6116225" y="4489700"/>
            <a:chExt cx="327550" cy="326775"/>
          </a:xfrm>
        </p:grpSpPr>
        <p:sp>
          <p:nvSpPr>
            <p:cNvPr id="1957" name="Google Shape;1957;p67"/>
            <p:cNvSpPr/>
            <p:nvPr/>
          </p:nvSpPr>
          <p:spPr>
            <a:xfrm>
              <a:off x="6116225" y="4493500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7"/>
            <p:cNvSpPr/>
            <p:nvPr/>
          </p:nvSpPr>
          <p:spPr>
            <a:xfrm>
              <a:off x="6120775" y="4489700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9" name="Google Shape;1959;p67"/>
          <p:cNvSpPr/>
          <p:nvPr/>
        </p:nvSpPr>
        <p:spPr>
          <a:xfrm>
            <a:off x="1198125" y="4143839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67"/>
          <p:cNvSpPr/>
          <p:nvPr/>
        </p:nvSpPr>
        <p:spPr>
          <a:xfrm>
            <a:off x="5937225" y="294142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67"/>
          <p:cNvSpPr/>
          <p:nvPr/>
        </p:nvSpPr>
        <p:spPr>
          <a:xfrm>
            <a:off x="4625963" y="212341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67"/>
          <p:cNvSpPr/>
          <p:nvPr/>
        </p:nvSpPr>
        <p:spPr>
          <a:xfrm>
            <a:off x="2485613" y="21787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7"/>
          <p:cNvSpPr/>
          <p:nvPr/>
        </p:nvSpPr>
        <p:spPr>
          <a:xfrm>
            <a:off x="3888725" y="2898025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64" name="Google Shape;1964;p67"/>
          <p:cNvSpPr/>
          <p:nvPr/>
        </p:nvSpPr>
        <p:spPr>
          <a:xfrm>
            <a:off x="5148323" y="3520619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7"/>
          <p:cNvSpPr/>
          <p:nvPr/>
        </p:nvSpPr>
        <p:spPr>
          <a:xfrm>
            <a:off x="6444723" y="4562844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7"/>
          <p:cNvSpPr/>
          <p:nvPr/>
        </p:nvSpPr>
        <p:spPr>
          <a:xfrm>
            <a:off x="5757088" y="111535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/>
          <p:nvPr/>
        </p:nvSpPr>
        <p:spPr>
          <a:xfrm>
            <a:off x="458475" y="2560596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85875" y="2409846"/>
            <a:ext cx="3372131" cy="2343247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7049750" y="5167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02" name="Google Shape;302;p10"/>
          <p:cNvGrpSpPr/>
          <p:nvPr/>
        </p:nvGrpSpPr>
        <p:grpSpPr>
          <a:xfrm>
            <a:off x="8430775" y="4639725"/>
            <a:ext cx="327550" cy="326775"/>
            <a:chOff x="1902275" y="3325575"/>
            <a:chExt cx="327550" cy="326775"/>
          </a:xfrm>
        </p:grpSpPr>
        <p:sp>
          <p:nvSpPr>
            <p:cNvPr id="303" name="Google Shape;303;p10"/>
            <p:cNvSpPr/>
            <p:nvPr/>
          </p:nvSpPr>
          <p:spPr>
            <a:xfrm>
              <a:off x="1902275" y="3329375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1906825" y="3325575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10"/>
          <p:cNvSpPr/>
          <p:nvPr/>
        </p:nvSpPr>
        <p:spPr>
          <a:xfrm>
            <a:off x="8485875" y="4092500"/>
            <a:ext cx="156550" cy="142250"/>
          </a:xfrm>
          <a:custGeom>
            <a:avLst/>
            <a:gdLst/>
            <a:ahLst/>
            <a:cxnLst/>
            <a:rect l="l" t="t" r="r" b="b"/>
            <a:pathLst>
              <a:path w="6262" h="5690" extrusionOk="0">
                <a:moveTo>
                  <a:pt x="3129" y="1"/>
                </a:moveTo>
                <a:cubicBezTo>
                  <a:pt x="1832" y="1"/>
                  <a:pt x="676" y="878"/>
                  <a:pt x="365" y="2176"/>
                </a:cubicBezTo>
                <a:cubicBezTo>
                  <a:pt x="0" y="3726"/>
                  <a:pt x="942" y="5246"/>
                  <a:pt x="2492" y="5611"/>
                </a:cubicBezTo>
                <a:cubicBezTo>
                  <a:pt x="2713" y="5664"/>
                  <a:pt x="2934" y="5689"/>
                  <a:pt x="3152" y="5689"/>
                </a:cubicBezTo>
                <a:cubicBezTo>
                  <a:pt x="4437" y="5689"/>
                  <a:pt x="5611" y="4808"/>
                  <a:pt x="5897" y="3483"/>
                </a:cubicBezTo>
                <a:cubicBezTo>
                  <a:pt x="6262" y="1964"/>
                  <a:pt x="5319" y="444"/>
                  <a:pt x="3800" y="79"/>
                </a:cubicBezTo>
                <a:cubicBezTo>
                  <a:pt x="3574" y="26"/>
                  <a:pt x="3349" y="1"/>
                  <a:pt x="3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285863" y="17265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1662375" y="242200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1662375" y="375175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8586575" y="360795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7894750" y="4459625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8340713" y="31800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186000" y="5394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11"/>
                </a:lnTo>
                <a:lnTo>
                  <a:pt x="0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4" y="3588"/>
                </a:lnTo>
                <a:lnTo>
                  <a:pt x="4864" y="231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3980050" y="449438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848775" y="113372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7" y="0"/>
                </a:moveTo>
                <a:lnTo>
                  <a:pt x="2341" y="2341"/>
                </a:lnTo>
                <a:lnTo>
                  <a:pt x="0" y="3617"/>
                </a:lnTo>
                <a:lnTo>
                  <a:pt x="2341" y="4864"/>
                </a:lnTo>
                <a:lnTo>
                  <a:pt x="3617" y="7204"/>
                </a:lnTo>
                <a:lnTo>
                  <a:pt x="4894" y="4864"/>
                </a:lnTo>
                <a:lnTo>
                  <a:pt x="7204" y="3617"/>
                </a:lnTo>
                <a:lnTo>
                  <a:pt x="4894" y="2341"/>
                </a:lnTo>
                <a:lnTo>
                  <a:pt x="36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0"/>
          <p:cNvSpPr/>
          <p:nvPr/>
        </p:nvSpPr>
        <p:spPr>
          <a:xfrm>
            <a:off x="885850" y="620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8697413" y="1803975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8586575" y="539500"/>
            <a:ext cx="152000" cy="152025"/>
          </a:xfrm>
          <a:custGeom>
            <a:avLst/>
            <a:gdLst/>
            <a:ahLst/>
            <a:cxnLst/>
            <a:rect l="l" t="t" r="r" b="b"/>
            <a:pathLst>
              <a:path w="6080" h="6081" extrusionOk="0">
                <a:moveTo>
                  <a:pt x="3040" y="1"/>
                </a:moveTo>
                <a:cubicBezTo>
                  <a:pt x="1368" y="1"/>
                  <a:pt x="0" y="1369"/>
                  <a:pt x="0" y="3040"/>
                </a:cubicBezTo>
                <a:cubicBezTo>
                  <a:pt x="0" y="4712"/>
                  <a:pt x="1368" y="6080"/>
                  <a:pt x="3040" y="6080"/>
                </a:cubicBezTo>
                <a:cubicBezTo>
                  <a:pt x="4712" y="6080"/>
                  <a:pt x="6079" y="4712"/>
                  <a:pt x="6079" y="3040"/>
                </a:cubicBezTo>
                <a:cubicBezTo>
                  <a:pt x="6079" y="1369"/>
                  <a:pt x="4712" y="1"/>
                  <a:pt x="30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7551863" y="242200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"/>
          <p:cNvSpPr/>
          <p:nvPr/>
        </p:nvSpPr>
        <p:spPr>
          <a:xfrm flipH="1">
            <a:off x="3415831" y="4531098"/>
            <a:ext cx="317675" cy="318400"/>
          </a:xfrm>
          <a:custGeom>
            <a:avLst/>
            <a:gdLst/>
            <a:ahLst/>
            <a:cxnLst/>
            <a:rect l="l" t="t" r="r" b="b"/>
            <a:pathLst>
              <a:path w="12707" h="12736" fill="none" extrusionOk="0">
                <a:moveTo>
                  <a:pt x="12706" y="0"/>
                </a:moveTo>
                <a:lnTo>
                  <a:pt x="1" y="12736"/>
                </a:ln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0"/>
          <p:cNvSpPr/>
          <p:nvPr/>
        </p:nvSpPr>
        <p:spPr>
          <a:xfrm flipH="1">
            <a:off x="3259256" y="4531473"/>
            <a:ext cx="317675" cy="317650"/>
          </a:xfrm>
          <a:custGeom>
            <a:avLst/>
            <a:gdLst/>
            <a:ahLst/>
            <a:cxnLst/>
            <a:rect l="l" t="t" r="r" b="b"/>
            <a:pathLst>
              <a:path w="12707" h="12706" fill="none" extrusionOk="0">
                <a:moveTo>
                  <a:pt x="12706" y="0"/>
                </a:moveTo>
                <a:lnTo>
                  <a:pt x="1" y="12706"/>
                </a:ln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"/>
          <p:cNvSpPr txBox="1">
            <a:spLocks noGrp="1"/>
          </p:cNvSpPr>
          <p:nvPr>
            <p:ph type="title"/>
          </p:nvPr>
        </p:nvSpPr>
        <p:spPr>
          <a:xfrm>
            <a:off x="653411" y="2623238"/>
            <a:ext cx="2982300" cy="19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/>
          <p:nvPr/>
        </p:nvSpPr>
        <p:spPr>
          <a:xfrm>
            <a:off x="1320458" y="3064488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>
            <a:off x="4738408" y="1114402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>
            <a:off x="4738408" y="3064488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>
            <a:off x="1320458" y="1114402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>
            <a:off x="4613400" y="1025350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3"/>
          <p:cNvSpPr/>
          <p:nvPr/>
        </p:nvSpPr>
        <p:spPr>
          <a:xfrm>
            <a:off x="4613400" y="2957075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3"/>
          <p:cNvSpPr/>
          <p:nvPr/>
        </p:nvSpPr>
        <p:spPr>
          <a:xfrm>
            <a:off x="1231425" y="2957075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3"/>
          <p:cNvSpPr/>
          <p:nvPr/>
        </p:nvSpPr>
        <p:spPr>
          <a:xfrm>
            <a:off x="1231425" y="1025350"/>
            <a:ext cx="3299170" cy="184356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ctrTitle"/>
          </p:nvPr>
        </p:nvSpPr>
        <p:spPr>
          <a:xfrm>
            <a:off x="1390358" y="1667652"/>
            <a:ext cx="2911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390358" y="2055160"/>
            <a:ext cx="2911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 hasCustomPrompt="1"/>
          </p:nvPr>
        </p:nvSpPr>
        <p:spPr>
          <a:xfrm>
            <a:off x="1390358" y="1130283"/>
            <a:ext cx="2911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ctrTitle" idx="3"/>
          </p:nvPr>
        </p:nvSpPr>
        <p:spPr>
          <a:xfrm>
            <a:off x="4842162" y="1667652"/>
            <a:ext cx="2911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4"/>
          </p:nvPr>
        </p:nvSpPr>
        <p:spPr>
          <a:xfrm>
            <a:off x="4842162" y="2055160"/>
            <a:ext cx="2911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5" hasCustomPrompt="1"/>
          </p:nvPr>
        </p:nvSpPr>
        <p:spPr>
          <a:xfrm>
            <a:off x="4842162" y="1130283"/>
            <a:ext cx="2911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ctrTitle" idx="6"/>
          </p:nvPr>
        </p:nvSpPr>
        <p:spPr>
          <a:xfrm>
            <a:off x="1390358" y="3598958"/>
            <a:ext cx="2911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1390508" y="3989965"/>
            <a:ext cx="2911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390358" y="3067948"/>
            <a:ext cx="2911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ctrTitle" idx="9"/>
          </p:nvPr>
        </p:nvSpPr>
        <p:spPr>
          <a:xfrm>
            <a:off x="723600" y="286343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Yeseva One"/>
              <a:buNone/>
              <a:defRPr sz="3600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eseva One"/>
              <a:buNone/>
              <a:defRPr sz="1800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ctrTitle" idx="13"/>
          </p:nvPr>
        </p:nvSpPr>
        <p:spPr>
          <a:xfrm>
            <a:off x="4842162" y="3598958"/>
            <a:ext cx="2911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subTitle" idx="14"/>
          </p:nvPr>
        </p:nvSpPr>
        <p:spPr>
          <a:xfrm>
            <a:off x="4842162" y="3989965"/>
            <a:ext cx="2911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162" y="3067948"/>
            <a:ext cx="2911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94" name="Google Shape;394;p13"/>
          <p:cNvGrpSpPr/>
          <p:nvPr/>
        </p:nvGrpSpPr>
        <p:grpSpPr>
          <a:xfrm>
            <a:off x="130475" y="242300"/>
            <a:ext cx="2105700" cy="133750"/>
            <a:chOff x="130475" y="242300"/>
            <a:chExt cx="2105700" cy="133750"/>
          </a:xfrm>
        </p:grpSpPr>
        <p:sp>
          <p:nvSpPr>
            <p:cNvPr id="395" name="Google Shape;395;p13"/>
            <p:cNvSpPr/>
            <p:nvPr/>
          </p:nvSpPr>
          <p:spPr>
            <a:xfrm>
              <a:off x="130475" y="242300"/>
              <a:ext cx="2105700" cy="133000"/>
            </a:xfrm>
            <a:custGeom>
              <a:avLst/>
              <a:gdLst/>
              <a:ahLst/>
              <a:cxnLst/>
              <a:rect l="l" t="t" r="r" b="b"/>
              <a:pathLst>
                <a:path w="84228" h="5320" extrusionOk="0">
                  <a:moveTo>
                    <a:pt x="2645" y="0"/>
                  </a:moveTo>
                  <a:cubicBezTo>
                    <a:pt x="1186" y="0"/>
                    <a:pt x="1" y="121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lnTo>
                    <a:pt x="81583" y="5320"/>
                  </a:lnTo>
                  <a:cubicBezTo>
                    <a:pt x="83042" y="5320"/>
                    <a:pt x="84227" y="4134"/>
                    <a:pt x="84227" y="2675"/>
                  </a:cubicBezTo>
                  <a:cubicBezTo>
                    <a:pt x="84227" y="1216"/>
                    <a:pt x="83042" y="0"/>
                    <a:pt x="8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57525" y="243050"/>
              <a:ext cx="1678650" cy="133000"/>
            </a:xfrm>
            <a:custGeom>
              <a:avLst/>
              <a:gdLst/>
              <a:ahLst/>
              <a:cxnLst/>
              <a:rect l="l" t="t" r="r" b="b"/>
              <a:pathLst>
                <a:path w="67146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64501" y="5320"/>
                  </a:lnTo>
                  <a:cubicBezTo>
                    <a:pt x="65960" y="5320"/>
                    <a:pt x="67145" y="4104"/>
                    <a:pt x="67145" y="2645"/>
                  </a:cubicBezTo>
                  <a:cubicBezTo>
                    <a:pt x="67145" y="1186"/>
                    <a:pt x="65960" y="1"/>
                    <a:pt x="64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135825" y="243050"/>
              <a:ext cx="1100350" cy="133000"/>
            </a:xfrm>
            <a:custGeom>
              <a:avLst/>
              <a:gdLst/>
              <a:ahLst/>
              <a:cxnLst/>
              <a:rect l="l" t="t" r="r" b="b"/>
              <a:pathLst>
                <a:path w="44014" h="5320" extrusionOk="0">
                  <a:moveTo>
                    <a:pt x="0" y="1"/>
                  </a:moveTo>
                  <a:lnTo>
                    <a:pt x="0" y="5320"/>
                  </a:lnTo>
                  <a:lnTo>
                    <a:pt x="41369" y="5320"/>
                  </a:lnTo>
                  <a:cubicBezTo>
                    <a:pt x="42828" y="5320"/>
                    <a:pt x="44013" y="4104"/>
                    <a:pt x="44013" y="2645"/>
                  </a:cubicBezTo>
                  <a:cubicBezTo>
                    <a:pt x="44013" y="1186"/>
                    <a:pt x="42828" y="1"/>
                    <a:pt x="41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1704975" y="243050"/>
              <a:ext cx="531200" cy="133000"/>
            </a:xfrm>
            <a:custGeom>
              <a:avLst/>
              <a:gdLst/>
              <a:ahLst/>
              <a:cxnLst/>
              <a:rect l="l" t="t" r="r" b="b"/>
              <a:pathLst>
                <a:path w="21248" h="5320" extrusionOk="0">
                  <a:moveTo>
                    <a:pt x="1" y="1"/>
                  </a:moveTo>
                  <a:lnTo>
                    <a:pt x="1" y="5320"/>
                  </a:lnTo>
                  <a:lnTo>
                    <a:pt x="18603" y="5320"/>
                  </a:lnTo>
                  <a:cubicBezTo>
                    <a:pt x="20062" y="5320"/>
                    <a:pt x="21247" y="4104"/>
                    <a:pt x="21247" y="2645"/>
                  </a:cubicBezTo>
                  <a:cubicBezTo>
                    <a:pt x="21247" y="1186"/>
                    <a:pt x="20062" y="1"/>
                    <a:pt x="18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3"/>
          <p:cNvSpPr/>
          <p:nvPr/>
        </p:nvSpPr>
        <p:spPr>
          <a:xfrm>
            <a:off x="8384775" y="121888"/>
            <a:ext cx="613250" cy="360225"/>
          </a:xfrm>
          <a:custGeom>
            <a:avLst/>
            <a:gdLst/>
            <a:ahLst/>
            <a:cxnLst/>
            <a:rect l="l" t="t" r="r" b="b"/>
            <a:pathLst>
              <a:path w="24530" h="14409" extrusionOk="0">
                <a:moveTo>
                  <a:pt x="12280" y="1"/>
                </a:moveTo>
                <a:cubicBezTo>
                  <a:pt x="5502" y="31"/>
                  <a:pt x="31" y="5502"/>
                  <a:pt x="0" y="12281"/>
                </a:cubicBezTo>
                <a:cubicBezTo>
                  <a:pt x="0" y="13010"/>
                  <a:pt x="61" y="13709"/>
                  <a:pt x="183" y="14408"/>
                </a:cubicBezTo>
                <a:lnTo>
                  <a:pt x="24347" y="14408"/>
                </a:lnTo>
                <a:cubicBezTo>
                  <a:pt x="24469" y="13709"/>
                  <a:pt x="24529" y="13010"/>
                  <a:pt x="24529" y="12281"/>
                </a:cubicBezTo>
                <a:cubicBezTo>
                  <a:pt x="24529" y="5502"/>
                  <a:pt x="19028" y="31"/>
                  <a:pt x="122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3"/>
          <p:cNvSpPr/>
          <p:nvPr/>
        </p:nvSpPr>
        <p:spPr>
          <a:xfrm>
            <a:off x="8510900" y="374188"/>
            <a:ext cx="379975" cy="379950"/>
          </a:xfrm>
          <a:custGeom>
            <a:avLst/>
            <a:gdLst/>
            <a:ahLst/>
            <a:cxnLst/>
            <a:rect l="l" t="t" r="r" b="b"/>
            <a:pathLst>
              <a:path w="15199" h="15198" extrusionOk="0">
                <a:moveTo>
                  <a:pt x="7600" y="0"/>
                </a:moveTo>
                <a:cubicBezTo>
                  <a:pt x="3405" y="0"/>
                  <a:pt x="1" y="3404"/>
                  <a:pt x="1" y="7599"/>
                </a:cubicBezTo>
                <a:cubicBezTo>
                  <a:pt x="1" y="11794"/>
                  <a:pt x="3405" y="15198"/>
                  <a:pt x="7600" y="15198"/>
                </a:cubicBezTo>
                <a:cubicBezTo>
                  <a:pt x="11794" y="15198"/>
                  <a:pt x="15199" y="11794"/>
                  <a:pt x="15199" y="7599"/>
                </a:cubicBezTo>
                <a:cubicBezTo>
                  <a:pt x="15199" y="3404"/>
                  <a:pt x="11794" y="0"/>
                  <a:pt x="76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3"/>
          <p:cNvSpPr/>
          <p:nvPr/>
        </p:nvSpPr>
        <p:spPr>
          <a:xfrm>
            <a:off x="7995375" y="2128200"/>
            <a:ext cx="788800" cy="385275"/>
          </a:xfrm>
          <a:custGeom>
            <a:avLst/>
            <a:gdLst/>
            <a:ahLst/>
            <a:cxnLst/>
            <a:rect l="l" t="t" r="r" b="b"/>
            <a:pathLst>
              <a:path w="31552" h="15411" fill="none" extrusionOk="0">
                <a:moveTo>
                  <a:pt x="31552" y="15411"/>
                </a:moveTo>
                <a:cubicBezTo>
                  <a:pt x="31369" y="6839"/>
                  <a:pt x="24348" y="0"/>
                  <a:pt x="15776" y="0"/>
                </a:cubicBezTo>
                <a:cubicBezTo>
                  <a:pt x="7205" y="0"/>
                  <a:pt x="214" y="6839"/>
                  <a:pt x="1" y="15411"/>
                </a:cubicBezTo>
                <a:close/>
              </a:path>
            </a:pathLst>
          </a:custGeom>
          <a:noFill/>
          <a:ln w="28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"/>
          <p:cNvSpPr/>
          <p:nvPr/>
        </p:nvSpPr>
        <p:spPr>
          <a:xfrm>
            <a:off x="8647875" y="12451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3"/>
          <p:cNvSpPr/>
          <p:nvPr/>
        </p:nvSpPr>
        <p:spPr>
          <a:xfrm>
            <a:off x="7912575" y="219500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8558775" y="936488"/>
            <a:ext cx="180125" cy="180125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587" y="1"/>
                </a:moveTo>
                <a:lnTo>
                  <a:pt x="2341" y="2341"/>
                </a:lnTo>
                <a:lnTo>
                  <a:pt x="1" y="3588"/>
                </a:lnTo>
                <a:lnTo>
                  <a:pt x="2341" y="4864"/>
                </a:lnTo>
                <a:lnTo>
                  <a:pt x="3587" y="7205"/>
                </a:lnTo>
                <a:lnTo>
                  <a:pt x="4864" y="4864"/>
                </a:lnTo>
                <a:lnTo>
                  <a:pt x="7205" y="3588"/>
                </a:lnTo>
                <a:lnTo>
                  <a:pt x="4864" y="2341"/>
                </a:lnTo>
                <a:lnTo>
                  <a:pt x="358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 rot="-5400000">
            <a:off x="974175" y="453517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3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 rot="-5400000">
            <a:off x="974550" y="4274150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 rot="-5400000">
            <a:off x="974175" y="400857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/>
          <p:nvPr/>
        </p:nvSpPr>
        <p:spPr>
          <a:xfrm>
            <a:off x="18475" y="2315075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3"/>
          <p:cNvSpPr/>
          <p:nvPr/>
        </p:nvSpPr>
        <p:spPr>
          <a:xfrm>
            <a:off x="18475" y="2448050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accent2"/>
          </a:solidFill>
          <a:ln w="28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3"/>
          <p:cNvSpPr/>
          <p:nvPr/>
        </p:nvSpPr>
        <p:spPr>
          <a:xfrm>
            <a:off x="495425" y="1396150"/>
            <a:ext cx="171000" cy="170250"/>
          </a:xfrm>
          <a:custGeom>
            <a:avLst/>
            <a:gdLst/>
            <a:ahLst/>
            <a:cxnLst/>
            <a:rect l="l" t="t" r="r" b="b"/>
            <a:pathLst>
              <a:path w="6840" h="6810" extrusionOk="0">
                <a:moveTo>
                  <a:pt x="3436" y="1"/>
                </a:moveTo>
                <a:cubicBezTo>
                  <a:pt x="1551" y="1"/>
                  <a:pt x="1" y="1520"/>
                  <a:pt x="1" y="3405"/>
                </a:cubicBezTo>
                <a:cubicBezTo>
                  <a:pt x="1" y="5289"/>
                  <a:pt x="1551" y="6809"/>
                  <a:pt x="3436" y="6809"/>
                </a:cubicBezTo>
                <a:cubicBezTo>
                  <a:pt x="5320" y="6809"/>
                  <a:pt x="6840" y="5289"/>
                  <a:pt x="6840" y="3405"/>
                </a:cubicBezTo>
                <a:cubicBezTo>
                  <a:pt x="6840" y="1520"/>
                  <a:pt x="5320" y="1"/>
                  <a:pt x="3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3"/>
          <p:cNvSpPr/>
          <p:nvPr/>
        </p:nvSpPr>
        <p:spPr>
          <a:xfrm>
            <a:off x="8686525" y="4747625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3"/>
          <p:cNvSpPr/>
          <p:nvPr/>
        </p:nvSpPr>
        <p:spPr>
          <a:xfrm>
            <a:off x="270825" y="339845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7050" y="4091775"/>
            <a:ext cx="179375" cy="180125"/>
          </a:xfrm>
          <a:custGeom>
            <a:avLst/>
            <a:gdLst/>
            <a:ahLst/>
            <a:cxnLst/>
            <a:rect l="l" t="t" r="r" b="b"/>
            <a:pathLst>
              <a:path w="7175" h="7205" extrusionOk="0">
                <a:moveTo>
                  <a:pt x="3588" y="0"/>
                </a:moveTo>
                <a:lnTo>
                  <a:pt x="2311" y="2341"/>
                </a:lnTo>
                <a:lnTo>
                  <a:pt x="1" y="3587"/>
                </a:lnTo>
                <a:lnTo>
                  <a:pt x="2311" y="4864"/>
                </a:lnTo>
                <a:lnTo>
                  <a:pt x="3588" y="7204"/>
                </a:lnTo>
                <a:lnTo>
                  <a:pt x="4864" y="4864"/>
                </a:lnTo>
                <a:lnTo>
                  <a:pt x="7174" y="3587"/>
                </a:lnTo>
                <a:lnTo>
                  <a:pt x="4864" y="2341"/>
                </a:lnTo>
                <a:lnTo>
                  <a:pt x="3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Yeseva One"/>
              <a:buNone/>
              <a:defRPr sz="36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  <p:sldLayoutId id="2147483704" r:id="rId51"/>
    <p:sldLayoutId id="2147483705" r:id="rId52"/>
    <p:sldLayoutId id="2147483706" r:id="rId53"/>
    <p:sldLayoutId id="2147483707" r:id="rId54"/>
    <p:sldLayoutId id="2147483708" r:id="rId55"/>
    <p:sldLayoutId id="2147483709" r:id="rId56"/>
    <p:sldLayoutId id="2147483710" r:id="rId57"/>
    <p:sldLayoutId id="2147483711" r:id="rId58"/>
    <p:sldLayoutId id="2147483712" r:id="rId59"/>
    <p:sldLayoutId id="2147483713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68"/>
          <p:cNvSpPr txBox="1">
            <a:spLocks noGrp="1"/>
          </p:cNvSpPr>
          <p:nvPr>
            <p:ph type="ctrTitle"/>
          </p:nvPr>
        </p:nvSpPr>
        <p:spPr>
          <a:xfrm>
            <a:off x="1909200" y="1355271"/>
            <a:ext cx="5325600" cy="2236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KETEPATAN REKOMENDASI PADA KASUS VIGNETTE SWAMEDIKASI SAKIT KEPALA OLEH APOTEKER DI APOTEK</a:t>
            </a:r>
            <a:br>
              <a:rPr lang="en-ID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dirty="0"/>
          </a:p>
        </p:txBody>
      </p:sp>
      <p:sp>
        <p:nvSpPr>
          <p:cNvPr id="1972" name="Google Shape;1972;p68"/>
          <p:cNvSpPr txBox="1">
            <a:spLocks noGrp="1"/>
          </p:cNvSpPr>
          <p:nvPr>
            <p:ph type="subTitle" idx="1"/>
          </p:nvPr>
        </p:nvSpPr>
        <p:spPr>
          <a:xfrm>
            <a:off x="1909199" y="2789004"/>
            <a:ext cx="5161071" cy="884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Nurul Amalia, Yosi Irawati Wibowo, Eko Setiawan, Steven Victoria Halim, Adji Prayitno Setiadi, Bobby Presley, Sylvi Irawati, Cecilia Brata*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F</a:t>
            </a:r>
            <a:r>
              <a:rPr lang="en-ID" sz="1200" dirty="0" err="1"/>
              <a:t>akultas</a:t>
            </a:r>
            <a:r>
              <a:rPr lang="en-ID" sz="1200" dirty="0"/>
              <a:t> </a:t>
            </a:r>
            <a:r>
              <a:rPr lang="en-ID" sz="1200" dirty="0" err="1"/>
              <a:t>Farmasi</a:t>
            </a:r>
            <a:r>
              <a:rPr lang="en-ID" sz="1200" dirty="0"/>
              <a:t> U</a:t>
            </a:r>
            <a:r>
              <a:rPr lang="en" sz="1200" dirty="0"/>
              <a:t>niversitas Surabaya</a:t>
            </a:r>
            <a:endParaRPr sz="1200" dirty="0"/>
          </a:p>
        </p:txBody>
      </p:sp>
      <p:sp>
        <p:nvSpPr>
          <p:cNvPr id="1973" name="Google Shape;1973;p68">
            <a:hlinkClick r:id="" action="ppaction://hlinkshowjump?jump=nextslide"/>
          </p:cNvPr>
          <p:cNvSpPr/>
          <p:nvPr/>
        </p:nvSpPr>
        <p:spPr>
          <a:xfrm>
            <a:off x="7995630" y="2354476"/>
            <a:ext cx="435076" cy="434528"/>
          </a:xfrm>
          <a:custGeom>
            <a:avLst/>
            <a:gdLst/>
            <a:ahLst/>
            <a:cxnLst/>
            <a:rect l="l" t="t" r="r" b="b"/>
            <a:pathLst>
              <a:path w="24591" h="24560" extrusionOk="0">
                <a:moveTo>
                  <a:pt x="12281" y="0"/>
                </a:moveTo>
                <a:cubicBezTo>
                  <a:pt x="5502" y="0"/>
                  <a:pt x="31" y="5502"/>
                  <a:pt x="1" y="12280"/>
                </a:cubicBezTo>
                <a:cubicBezTo>
                  <a:pt x="31" y="19058"/>
                  <a:pt x="5502" y="24529"/>
                  <a:pt x="12281" y="24560"/>
                </a:cubicBezTo>
                <a:cubicBezTo>
                  <a:pt x="19059" y="24560"/>
                  <a:pt x="24560" y="19058"/>
                  <a:pt x="24591" y="12280"/>
                </a:cubicBezTo>
                <a:cubicBezTo>
                  <a:pt x="24560" y="5502"/>
                  <a:pt x="19059" y="0"/>
                  <a:pt x="12281" y="0"/>
                </a:cubicBezTo>
                <a:close/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68">
            <a:hlinkClick r:id="" action="ppaction://hlinkshowjump?jump=nextslide"/>
          </p:cNvPr>
          <p:cNvSpPr/>
          <p:nvPr/>
        </p:nvSpPr>
        <p:spPr>
          <a:xfrm rot="-8100000">
            <a:off x="8098786" y="2492751"/>
            <a:ext cx="158250" cy="15825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83"/>
          <p:cNvGrpSpPr/>
          <p:nvPr/>
        </p:nvGrpSpPr>
        <p:grpSpPr>
          <a:xfrm>
            <a:off x="789451" y="1116841"/>
            <a:ext cx="7942732" cy="3838880"/>
            <a:chOff x="789425" y="1381350"/>
            <a:chExt cx="5618400" cy="1356300"/>
          </a:xfrm>
        </p:grpSpPr>
        <p:sp>
          <p:nvSpPr>
            <p:cNvPr id="2228" name="Google Shape;2228;p83"/>
            <p:cNvSpPr/>
            <p:nvPr/>
          </p:nvSpPr>
          <p:spPr>
            <a:xfrm>
              <a:off x="865625" y="1457550"/>
              <a:ext cx="5542200" cy="128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83"/>
            <p:cNvSpPr/>
            <p:nvPr/>
          </p:nvSpPr>
          <p:spPr>
            <a:xfrm>
              <a:off x="789425" y="1381350"/>
              <a:ext cx="5542200" cy="12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83"/>
          <p:cNvSpPr txBox="1">
            <a:spLocks noGrp="1"/>
          </p:cNvSpPr>
          <p:nvPr>
            <p:ph type="ctrTitle" idx="4294967295"/>
          </p:nvPr>
        </p:nvSpPr>
        <p:spPr>
          <a:xfrm>
            <a:off x="764055" y="624103"/>
            <a:ext cx="39429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Pengumpulan Data</a:t>
            </a:r>
            <a:endParaRPr sz="2400" dirty="0"/>
          </a:p>
        </p:txBody>
      </p:sp>
      <p:grpSp>
        <p:nvGrpSpPr>
          <p:cNvPr id="2232" name="Google Shape;2232;p83"/>
          <p:cNvGrpSpPr/>
          <p:nvPr/>
        </p:nvGrpSpPr>
        <p:grpSpPr>
          <a:xfrm>
            <a:off x="5854613" y="2919963"/>
            <a:ext cx="460525" cy="327525"/>
            <a:chOff x="5778388" y="3125763"/>
            <a:chExt cx="460525" cy="327525"/>
          </a:xfrm>
        </p:grpSpPr>
        <p:sp>
          <p:nvSpPr>
            <p:cNvPr id="2233" name="Google Shape;2233;p83"/>
            <p:cNvSpPr/>
            <p:nvPr/>
          </p:nvSpPr>
          <p:spPr>
            <a:xfrm>
              <a:off x="5778388" y="3125763"/>
              <a:ext cx="318425" cy="318400"/>
            </a:xfrm>
            <a:custGeom>
              <a:avLst/>
              <a:gdLst/>
              <a:ahLst/>
              <a:cxnLst/>
              <a:rect l="l" t="t" r="r" b="b"/>
              <a:pathLst>
                <a:path w="12737" h="12736" fill="none" extrusionOk="0">
                  <a:moveTo>
                    <a:pt x="12736" y="0"/>
                  </a:moveTo>
                  <a:lnTo>
                    <a:pt x="0" y="1273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83"/>
            <p:cNvSpPr/>
            <p:nvPr/>
          </p:nvSpPr>
          <p:spPr>
            <a:xfrm>
              <a:off x="5921238" y="3135638"/>
              <a:ext cx="317675" cy="317650"/>
            </a:xfrm>
            <a:custGeom>
              <a:avLst/>
              <a:gdLst/>
              <a:ahLst/>
              <a:cxnLst/>
              <a:rect l="l" t="t" r="r" b="b"/>
              <a:pathLst>
                <a:path w="12707" h="12706" fill="none" extrusionOk="0">
                  <a:moveTo>
                    <a:pt x="12706" y="0"/>
                  </a:moveTo>
                  <a:lnTo>
                    <a:pt x="1" y="1270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83"/>
          <p:cNvSpPr/>
          <p:nvPr/>
        </p:nvSpPr>
        <p:spPr>
          <a:xfrm>
            <a:off x="8374276" y="2948235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6" name="Google Shape;2236;p83"/>
          <p:cNvSpPr/>
          <p:nvPr/>
        </p:nvSpPr>
        <p:spPr>
          <a:xfrm>
            <a:off x="8649376" y="294823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B0E96-8687-C726-B8CB-41BD77E96B28}"/>
              </a:ext>
            </a:extLst>
          </p:cNvPr>
          <p:cNvSpPr txBox="1"/>
          <p:nvPr/>
        </p:nvSpPr>
        <p:spPr>
          <a:xfrm>
            <a:off x="764534" y="1053193"/>
            <a:ext cx="7691799" cy="312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eneliti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(NA)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undangan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chat WhatsApp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Partisipan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yang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menjawab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bersedia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---- di </a:t>
            </a:r>
            <a:r>
              <a:rPr lang="en-US" sz="20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janji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wawancara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telepon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via </a:t>
            </a:r>
            <a:r>
              <a:rPr lang="en-US" sz="20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 to face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endParaRPr lang="en-US" sz="2000" i="1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awan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terstruktur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wawancara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partisipan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lembar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kuesioner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90BF421-837B-8AA0-DA51-BAB8DDC2ADF2}"/>
              </a:ext>
            </a:extLst>
          </p:cNvPr>
          <p:cNvSpPr/>
          <p:nvPr/>
        </p:nvSpPr>
        <p:spPr>
          <a:xfrm>
            <a:off x="4400550" y="1763486"/>
            <a:ext cx="306405" cy="3020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C54C67A-0E31-87F9-9309-77ADC413EE9D}"/>
              </a:ext>
            </a:extLst>
          </p:cNvPr>
          <p:cNvSpPr/>
          <p:nvPr/>
        </p:nvSpPr>
        <p:spPr>
          <a:xfrm>
            <a:off x="4375633" y="3037114"/>
            <a:ext cx="331322" cy="3176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267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86"/>
          <p:cNvSpPr/>
          <p:nvPr/>
        </p:nvSpPr>
        <p:spPr>
          <a:xfrm>
            <a:off x="727107" y="2403457"/>
            <a:ext cx="7875300" cy="273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7" name="Google Shape;2257;p86"/>
          <p:cNvSpPr/>
          <p:nvPr/>
        </p:nvSpPr>
        <p:spPr>
          <a:xfrm>
            <a:off x="707607" y="1276800"/>
            <a:ext cx="7894800" cy="405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8" name="Google Shape;2258;p86"/>
          <p:cNvSpPr/>
          <p:nvPr/>
        </p:nvSpPr>
        <p:spPr>
          <a:xfrm>
            <a:off x="483525" y="1924350"/>
            <a:ext cx="78753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b="1" dirty="0"/>
              <a:t>Tipe rekomendasi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: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content analysis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9" name="Google Shape;2259;p86"/>
          <p:cNvSpPr/>
          <p:nvPr/>
        </p:nvSpPr>
        <p:spPr>
          <a:xfrm>
            <a:off x="464025" y="1017040"/>
            <a:ext cx="7894800" cy="48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Karakteristik apotek: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Statistik deskriptif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0" name="Google Shape;2260;p86"/>
          <p:cNvSpPr txBox="1">
            <a:spLocks noGrp="1"/>
          </p:cNvSpPr>
          <p:nvPr>
            <p:ph type="ctrTitle" idx="9"/>
          </p:nvPr>
        </p:nvSpPr>
        <p:spPr>
          <a:xfrm>
            <a:off x="2217775" y="51565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 Data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C8B36-323A-3253-A5D2-98E704292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7" y="4085336"/>
            <a:ext cx="7876715" cy="902286"/>
          </a:xfrm>
          <a:prstGeom prst="rect">
            <a:avLst/>
          </a:prstGeom>
        </p:spPr>
      </p:pic>
      <p:sp>
        <p:nvSpPr>
          <p:cNvPr id="4" name="Google Shape;2258;p86">
            <a:extLst>
              <a:ext uri="{FF2B5EF4-FFF2-40B4-BE49-F238E27FC236}">
                <a16:creationId xmlns:a16="http://schemas.microsoft.com/office/drawing/2014/main" id="{280907A2-3565-9185-496E-8A043EBC74DC}"/>
              </a:ext>
            </a:extLst>
          </p:cNvPr>
          <p:cNvSpPr/>
          <p:nvPr/>
        </p:nvSpPr>
        <p:spPr>
          <a:xfrm>
            <a:off x="483525" y="2881935"/>
            <a:ext cx="7875300" cy="1807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b="1" dirty="0"/>
              <a:t>Ketepatan tipe rekomendasi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: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i="1" dirty="0"/>
              <a:t>Membandingkan jawaban partisipan dengan kunci jawaban yang dibuat berdasarkan literatur: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" i="1" dirty="0"/>
              <a:t>Kasus sakit kepala tipe tension: Memberikan analgesik non resep dengan atau tanpa saran non-farmakologi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" i="1" dirty="0"/>
              <a:t>Kasus migraine karena kontrasepsi oral: Merujuk pasien ke dokter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i="1" dirty="0"/>
              <a:t>Bila jawaban tidak sama dengan kunci jawaban yang diberikan  → penilaian oleh expert panel (akademisi di bidang farmasi klinis dan komunitas)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16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77"/>
          <p:cNvSpPr txBox="1">
            <a:spLocks noGrp="1"/>
          </p:cNvSpPr>
          <p:nvPr>
            <p:ph type="title"/>
          </p:nvPr>
        </p:nvSpPr>
        <p:spPr>
          <a:xfrm>
            <a:off x="2743200" y="2705775"/>
            <a:ext cx="36576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Penelitian</a:t>
            </a:r>
            <a:endParaRPr/>
          </a:p>
        </p:txBody>
      </p:sp>
      <p:sp>
        <p:nvSpPr>
          <p:cNvPr id="2161" name="Google Shape;2161;p77"/>
          <p:cNvSpPr txBox="1">
            <a:spLocks noGrp="1"/>
          </p:cNvSpPr>
          <p:nvPr>
            <p:ph type="title" idx="2"/>
          </p:nvPr>
        </p:nvSpPr>
        <p:spPr>
          <a:xfrm>
            <a:off x="2732850" y="1653675"/>
            <a:ext cx="3678300" cy="10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Hasil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1900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310B-A878-2052-4B70-FB7235F40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93" y="539500"/>
            <a:ext cx="6186807" cy="113644"/>
          </a:xfrm>
        </p:spPr>
        <p:txBody>
          <a:bodyPr/>
          <a:lstStyle/>
          <a:p>
            <a:pPr algn="l"/>
            <a:r>
              <a:rPr lang="en-US" dirty="0" err="1"/>
              <a:t>Rekrutmen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3A8F2-2447-ECE6-4578-FA24CCC1452A}"/>
              </a:ext>
            </a:extLst>
          </p:cNvPr>
          <p:cNvSpPr txBox="1"/>
          <p:nvPr/>
        </p:nvSpPr>
        <p:spPr>
          <a:xfrm>
            <a:off x="898072" y="865416"/>
            <a:ext cx="127363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81 </a:t>
            </a:r>
            <a:r>
              <a:rPr lang="en-US" dirty="0" err="1"/>
              <a:t>apotek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1A96A-B7C2-20A9-8A07-3FA875154683}"/>
              </a:ext>
            </a:extLst>
          </p:cNvPr>
          <p:cNvSpPr txBox="1"/>
          <p:nvPr/>
        </p:nvSpPr>
        <p:spPr>
          <a:xfrm>
            <a:off x="2432956" y="1253217"/>
            <a:ext cx="6057901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15 </a:t>
            </a:r>
            <a:r>
              <a:rPr lang="en-US" dirty="0" err="1"/>
              <a:t>apotek</a:t>
            </a:r>
            <a:r>
              <a:rPr lang="en-US" dirty="0"/>
              <a:t> di </a:t>
            </a:r>
            <a:r>
              <a:rPr lang="en-US" dirty="0" err="1"/>
              <a:t>ekslusi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apotek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swamedikasi</a:t>
            </a:r>
            <a:r>
              <a:rPr lang="en-US" dirty="0"/>
              <a:t> (6), </a:t>
            </a:r>
            <a:r>
              <a:rPr lang="en-US" dirty="0" err="1"/>
              <a:t>apotek</a:t>
            </a:r>
            <a:r>
              <a:rPr lang="en-US" dirty="0"/>
              <a:t> </a:t>
            </a:r>
            <a:r>
              <a:rPr lang="en-US" dirty="0" err="1"/>
              <a:t>tutup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 (1),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apotek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(2),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apoteker</a:t>
            </a:r>
            <a:r>
              <a:rPr lang="en-US" dirty="0"/>
              <a:t> (6)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8C1DD-C415-3097-EA38-404EBC9020BD}"/>
              </a:ext>
            </a:extLst>
          </p:cNvPr>
          <p:cNvSpPr txBox="1"/>
          <p:nvPr/>
        </p:nvSpPr>
        <p:spPr>
          <a:xfrm>
            <a:off x="898072" y="2294165"/>
            <a:ext cx="127363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66 </a:t>
            </a:r>
            <a:r>
              <a:rPr lang="en-US" dirty="0" err="1"/>
              <a:t>apotek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3E6B4-FF9F-E167-434F-43E3D4D18816}"/>
              </a:ext>
            </a:extLst>
          </p:cNvPr>
          <p:cNvSpPr txBox="1"/>
          <p:nvPr/>
        </p:nvSpPr>
        <p:spPr>
          <a:xfrm>
            <a:off x="2579914" y="2849336"/>
            <a:ext cx="591094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19 </a:t>
            </a:r>
            <a:r>
              <a:rPr lang="en-US" dirty="0" err="1"/>
              <a:t>apoteker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A9AA0-3513-B507-5A35-45D9ED25A05C}"/>
              </a:ext>
            </a:extLst>
          </p:cNvPr>
          <p:cNvSpPr txBox="1"/>
          <p:nvPr/>
        </p:nvSpPr>
        <p:spPr>
          <a:xfrm>
            <a:off x="898073" y="3588000"/>
            <a:ext cx="1273629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47 </a:t>
            </a:r>
            <a:r>
              <a:rPr lang="en-US" dirty="0" err="1"/>
              <a:t>apoteker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AE6881E-479F-45D0-3C68-8AA956A045E3}"/>
              </a:ext>
            </a:extLst>
          </p:cNvPr>
          <p:cNvSpPr/>
          <p:nvPr/>
        </p:nvSpPr>
        <p:spPr>
          <a:xfrm>
            <a:off x="1355271" y="1253217"/>
            <a:ext cx="73479" cy="906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6A751-A991-6E1A-9EC8-67255A309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71" y="2690746"/>
            <a:ext cx="134124" cy="93276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017A8A03-51DC-583E-AA0E-85840F85DCFA}"/>
              </a:ext>
            </a:extLst>
          </p:cNvPr>
          <p:cNvSpPr/>
          <p:nvPr/>
        </p:nvSpPr>
        <p:spPr>
          <a:xfrm>
            <a:off x="1551214" y="1550398"/>
            <a:ext cx="620488" cy="498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855445C-6A99-F443-5635-4E09534CE373}"/>
              </a:ext>
            </a:extLst>
          </p:cNvPr>
          <p:cNvSpPr/>
          <p:nvPr/>
        </p:nvSpPr>
        <p:spPr>
          <a:xfrm>
            <a:off x="1489395" y="2958738"/>
            <a:ext cx="682307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78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0E5F-66A7-4885-CE38-7AA7E0082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49" y="196600"/>
            <a:ext cx="5909321" cy="442800"/>
          </a:xfrm>
        </p:spPr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571360-ADF1-B754-7EA3-B67015153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51952"/>
              </p:ext>
            </p:extLst>
          </p:nvPr>
        </p:nvGraphicFramePr>
        <p:xfrm>
          <a:off x="930729" y="770251"/>
          <a:ext cx="7127420" cy="4176649"/>
        </p:xfrm>
        <a:graphic>
          <a:graphicData uri="http://schemas.openxmlformats.org/drawingml/2006/table">
            <a:tbl>
              <a:tblPr firstRow="1" firstCol="1" bandRow="1"/>
              <a:tblGrid>
                <a:gridCol w="3988910">
                  <a:extLst>
                    <a:ext uri="{9D8B030D-6E8A-4147-A177-3AD203B41FA5}">
                      <a16:colId xmlns:a16="http://schemas.microsoft.com/office/drawing/2014/main" val="1693055599"/>
                    </a:ext>
                  </a:extLst>
                </a:gridCol>
                <a:gridCol w="3138510">
                  <a:extLst>
                    <a:ext uri="{9D8B030D-6E8A-4147-A177-3AD203B41FA5}">
                      <a16:colId xmlns:a16="http://schemas.microsoft.com/office/drawing/2014/main" val="3397624762"/>
                    </a:ext>
                  </a:extLst>
                </a:gridCol>
              </a:tblGrid>
              <a:tr h="19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Karakteristik</a:t>
                      </a:r>
                      <a:endParaRPr lang="en-ID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US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Partisipan</a:t>
                      </a:r>
                      <a:r>
                        <a:rPr lang="en-US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(%) n =47</a:t>
                      </a:r>
                      <a:endParaRPr lang="en-ID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472447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Jenis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kelamin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59112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Perempuan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(89,4)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433265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Laki-laki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(10,6)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48115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Usia (tahun)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73037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– 29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(51,1)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726260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– 35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(19,1)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839344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– 40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(14,9)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101296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– 45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(10,6)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840428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46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(4,3)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701748"/>
                  </a:ext>
                </a:extLst>
              </a:tr>
              <a:tr h="19508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Jabatan di apotek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56189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Apoteker penanggung jawab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(89,4)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09944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Apoteker pendamping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(10,6)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318142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Lama bekerja di apotek sebagai Apoteker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014476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1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(12,8)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968527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– 5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(46,8)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397572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– 10 tahun 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(17,0)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892686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– 15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(14,9)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295931"/>
                  </a:ext>
                </a:extLst>
              </a:tr>
              <a:tr h="195084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16 tahun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(8,5)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087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6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625A-1CD6-F957-406B-AA438AC27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221093"/>
            <a:ext cx="6325600" cy="442800"/>
          </a:xfrm>
        </p:spPr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61A633-51B7-0F30-C7FD-69B1C80C1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52236"/>
              </p:ext>
            </p:extLst>
          </p:nvPr>
        </p:nvGraphicFramePr>
        <p:xfrm>
          <a:off x="775607" y="906235"/>
          <a:ext cx="6849835" cy="3602404"/>
        </p:xfrm>
        <a:graphic>
          <a:graphicData uri="http://schemas.openxmlformats.org/drawingml/2006/table">
            <a:tbl>
              <a:tblPr firstRow="1" firstCol="1" bandRow="1"/>
              <a:tblGrid>
                <a:gridCol w="3833558">
                  <a:extLst>
                    <a:ext uri="{9D8B030D-6E8A-4147-A177-3AD203B41FA5}">
                      <a16:colId xmlns:a16="http://schemas.microsoft.com/office/drawing/2014/main" val="2716588248"/>
                    </a:ext>
                  </a:extLst>
                </a:gridCol>
                <a:gridCol w="3016277">
                  <a:extLst>
                    <a:ext uri="{9D8B030D-6E8A-4147-A177-3AD203B41FA5}">
                      <a16:colId xmlns:a16="http://schemas.microsoft.com/office/drawing/2014/main" val="547582359"/>
                    </a:ext>
                  </a:extLst>
                </a:gridCol>
              </a:tblGrid>
              <a:tr h="222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Karakteristik</a:t>
                      </a:r>
                      <a:endParaRPr lang="en-ID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US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Partisipan</a:t>
                      </a:r>
                      <a:r>
                        <a:rPr lang="en-US" sz="16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(%) n =47</a:t>
                      </a:r>
                      <a:endParaRPr lang="en-ID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416631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Apoteker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bekerja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tempat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lain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22599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(57,4)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44828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(42,6)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069739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Rata-rata lama bekerja (jam/minggu)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28446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20 jam/ minggu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(38,3)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106051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– 30 jam/ minggu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(27,7)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36857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– 40 jam/ minggu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(12,8)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475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– 50 jam/ minggu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(14,9)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233629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50 jam/ minggu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(6,4)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02055"/>
                  </a:ext>
                </a:extLst>
              </a:tr>
              <a:tr h="22285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Mengikuti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seminar/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pelatihan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terkait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swamedikasi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tahun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terakhir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42035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Ya, pernah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(53,2)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80932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2705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Tidak pernah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(46,8)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309678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Rata-rata jumlah resep di apotek dalam sehari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8,85 lembar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242166"/>
                  </a:ext>
                </a:extLst>
              </a:tr>
              <a:tr h="456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Rata-rata jumlah orang yang meminta obat secara swamedikasi di apotek dalam sehari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21,04 orang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932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2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64FC-2B13-79F5-4268-B11A967B6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8" y="147614"/>
            <a:ext cx="8425543" cy="442800"/>
          </a:xfrm>
        </p:spPr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dan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D7C15F-B744-06B5-3589-6C353A685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92184"/>
              </p:ext>
            </p:extLst>
          </p:nvPr>
        </p:nvGraphicFramePr>
        <p:xfrm>
          <a:off x="1094014" y="1105289"/>
          <a:ext cx="6498772" cy="3820224"/>
        </p:xfrm>
        <a:graphic>
          <a:graphicData uri="http://schemas.openxmlformats.org/drawingml/2006/table">
            <a:tbl>
              <a:tblPr firstRow="1" firstCol="1" bandRow="1"/>
              <a:tblGrid>
                <a:gridCol w="435411">
                  <a:extLst>
                    <a:ext uri="{9D8B030D-6E8A-4147-A177-3AD203B41FA5}">
                      <a16:colId xmlns:a16="http://schemas.microsoft.com/office/drawing/2014/main" val="450734272"/>
                    </a:ext>
                  </a:extLst>
                </a:gridCol>
                <a:gridCol w="2541348">
                  <a:extLst>
                    <a:ext uri="{9D8B030D-6E8A-4147-A177-3AD203B41FA5}">
                      <a16:colId xmlns:a16="http://schemas.microsoft.com/office/drawing/2014/main" val="4256583689"/>
                    </a:ext>
                  </a:extLst>
                </a:gridCol>
                <a:gridCol w="1051784">
                  <a:extLst>
                    <a:ext uri="{9D8B030D-6E8A-4147-A177-3AD203B41FA5}">
                      <a16:colId xmlns:a16="http://schemas.microsoft.com/office/drawing/2014/main" val="3688472623"/>
                    </a:ext>
                  </a:extLst>
                </a:gridCol>
                <a:gridCol w="1203506">
                  <a:extLst>
                    <a:ext uri="{9D8B030D-6E8A-4147-A177-3AD203B41FA5}">
                      <a16:colId xmlns:a16="http://schemas.microsoft.com/office/drawing/2014/main" val="1469284726"/>
                    </a:ext>
                  </a:extLst>
                </a:gridCol>
                <a:gridCol w="1266723">
                  <a:extLst>
                    <a:ext uri="{9D8B030D-6E8A-4147-A177-3AD203B41FA5}">
                      <a16:colId xmlns:a16="http://schemas.microsoft.com/office/drawing/2014/main" val="3672696080"/>
                    </a:ext>
                  </a:extLst>
                </a:gridCol>
              </a:tblGrid>
              <a:tr h="584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Tipe Rekomendasi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n(%)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Penilaian Ketepatan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Rekomendasi yang Tepat n(%)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059539"/>
                  </a:ext>
                </a:extLst>
              </a:tr>
              <a:tr h="66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05000" algn="r"/>
                        </a:tabLs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Memberikan produk obat analgesik non resep (misal: ibuprofen, parasetamol)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(25,5)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Tepat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(25,5)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088741"/>
                  </a:ext>
                </a:extLst>
              </a:tr>
              <a:tr h="1116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05000" algn="r"/>
                        </a:tabLs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Memberikan produk obat analgesik non resep dan saran penunjang seperti saran non farmakologi, saran terkait </a:t>
                      </a:r>
                      <a:r>
                        <a:rPr lang="en-US" sz="1400" b="1" i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follow up* </a:t>
                      </a: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 saran lainnya)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(51,06)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Tepat 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(51.06)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781462"/>
                  </a:ext>
                </a:extLst>
              </a:tr>
              <a:tr h="440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Memberikan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vitamin dan  saran non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farmakologi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(4,3)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Tidak Tepat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6372"/>
                  </a:ext>
                </a:extLst>
              </a:tr>
              <a:tr h="66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Saran penunjang seperti saran non farmakologi dan/atau saran terkait follow up* 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(19,1)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Tidak tepat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44397"/>
                  </a:ext>
                </a:extLst>
              </a:tr>
              <a:tr h="215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(100,0)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(76,6)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202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8543BE-00CD-4441-D4F6-5070602A078B}"/>
              </a:ext>
            </a:extLst>
          </p:cNvPr>
          <p:cNvSpPr txBox="1"/>
          <p:nvPr/>
        </p:nvSpPr>
        <p:spPr>
          <a:xfrm>
            <a:off x="914400" y="693963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Kasus</a:t>
            </a:r>
            <a:r>
              <a:rPr lang="en-US" dirty="0"/>
              <a:t> Vignette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tension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464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0DA2-EF45-9389-65D3-15065A4B5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2" y="114957"/>
            <a:ext cx="8098971" cy="442800"/>
          </a:xfrm>
        </p:spPr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dan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9CD57D-49AA-BA3E-0DB8-113694524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38961"/>
              </p:ext>
            </p:extLst>
          </p:nvPr>
        </p:nvGraphicFramePr>
        <p:xfrm>
          <a:off x="832757" y="1001740"/>
          <a:ext cx="7004957" cy="3977913"/>
        </p:xfrm>
        <a:graphic>
          <a:graphicData uri="http://schemas.openxmlformats.org/drawingml/2006/table">
            <a:tbl>
              <a:tblPr firstRow="1" firstCol="1" bandRow="1"/>
              <a:tblGrid>
                <a:gridCol w="530534">
                  <a:extLst>
                    <a:ext uri="{9D8B030D-6E8A-4147-A177-3AD203B41FA5}">
                      <a16:colId xmlns:a16="http://schemas.microsoft.com/office/drawing/2014/main" val="1729521892"/>
                    </a:ext>
                  </a:extLst>
                </a:gridCol>
                <a:gridCol w="3072015">
                  <a:extLst>
                    <a:ext uri="{9D8B030D-6E8A-4147-A177-3AD203B41FA5}">
                      <a16:colId xmlns:a16="http://schemas.microsoft.com/office/drawing/2014/main" val="2376116929"/>
                    </a:ext>
                  </a:extLst>
                </a:gridCol>
                <a:gridCol w="918110">
                  <a:extLst>
                    <a:ext uri="{9D8B030D-6E8A-4147-A177-3AD203B41FA5}">
                      <a16:colId xmlns:a16="http://schemas.microsoft.com/office/drawing/2014/main" val="1008733899"/>
                    </a:ext>
                  </a:extLst>
                </a:gridCol>
                <a:gridCol w="1196084">
                  <a:extLst>
                    <a:ext uri="{9D8B030D-6E8A-4147-A177-3AD203B41FA5}">
                      <a16:colId xmlns:a16="http://schemas.microsoft.com/office/drawing/2014/main" val="2945756459"/>
                    </a:ext>
                  </a:extLst>
                </a:gridCol>
                <a:gridCol w="1288214">
                  <a:extLst>
                    <a:ext uri="{9D8B030D-6E8A-4147-A177-3AD203B41FA5}">
                      <a16:colId xmlns:a16="http://schemas.microsoft.com/office/drawing/2014/main" val="2230272694"/>
                    </a:ext>
                  </a:extLst>
                </a:gridCol>
              </a:tblGrid>
              <a:tr h="604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Tipe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Rekomendasi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n(%)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Penilaian Ketepatan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Rekomendasi yang Tepat (%)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868319"/>
                  </a:ext>
                </a:extLst>
              </a:tr>
              <a:tr h="194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Merujuk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pasien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dokter</a:t>
                      </a:r>
                      <a:endParaRPr lang="en-ID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(36,2)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Tepat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17 (36,12)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0210"/>
                  </a:ext>
                </a:extLst>
              </a:tr>
              <a:tr h="1218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Merujuk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pasien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dokter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dan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menyarankan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penghentian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penggantian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kontrasepsi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oral yang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saat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ini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digunakan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tanpa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saran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menggunakan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migraine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atau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saran non-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farmakologi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D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(21,3)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Tidak tepat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42060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Merujuk pasien ke dokter dan memberikan produk analgesik non resep untuk </a:t>
                      </a:r>
                      <a:r>
                        <a:rPr lang="en-US" sz="1400" b="1" i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migraine</a:t>
                      </a:r>
                      <a:endParaRPr lang="en-ID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(12,8)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Tepat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(12,8)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218201"/>
                  </a:ext>
                </a:extLst>
              </a:tr>
              <a:tr h="80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merujuk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pasien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dokter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tetapi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memberikan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i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migraine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tanpa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saran </a:t>
                      </a:r>
                      <a:r>
                        <a:rPr lang="en-US" sz="1400" b="1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penunjang</a:t>
                      </a: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lain</a:t>
                      </a:r>
                      <a:r>
                        <a:rPr lang="en-US" sz="1400" b="1" kern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ID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(29,8)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tepat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526808"/>
                  </a:ext>
                </a:extLst>
              </a:tr>
              <a:tr h="194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ID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47(100,0)</a:t>
                      </a:r>
                      <a:endParaRPr lang="en-ID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(48,9)</a:t>
                      </a:r>
                      <a:endParaRPr lang="en-ID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5531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EDA844-DA05-FBAC-A6B3-AC79BDBDDA4C}"/>
              </a:ext>
            </a:extLst>
          </p:cNvPr>
          <p:cNvSpPr txBox="1"/>
          <p:nvPr/>
        </p:nvSpPr>
        <p:spPr>
          <a:xfrm>
            <a:off x="914400" y="693963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Kasus</a:t>
            </a:r>
            <a:r>
              <a:rPr lang="en-US" dirty="0"/>
              <a:t> Vignette migraine </a:t>
            </a:r>
            <a:r>
              <a:rPr lang="en-US" dirty="0" err="1"/>
              <a:t>karena</a:t>
            </a:r>
            <a:r>
              <a:rPr lang="en-US" dirty="0"/>
              <a:t> oral </a:t>
            </a:r>
            <a:r>
              <a:rPr lang="en-US" dirty="0" err="1"/>
              <a:t>kontrasepsi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233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77"/>
          <p:cNvSpPr txBox="1">
            <a:spLocks noGrp="1"/>
          </p:cNvSpPr>
          <p:nvPr>
            <p:ph type="title" idx="2"/>
          </p:nvPr>
        </p:nvSpPr>
        <p:spPr>
          <a:xfrm>
            <a:off x="2579914" y="1653675"/>
            <a:ext cx="3935186" cy="10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Kesimpulan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82268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80"/>
          <p:cNvSpPr txBox="1">
            <a:spLocks noGrp="1"/>
          </p:cNvSpPr>
          <p:nvPr>
            <p:ph type="title"/>
          </p:nvPr>
        </p:nvSpPr>
        <p:spPr>
          <a:xfrm>
            <a:off x="555171" y="2053800"/>
            <a:ext cx="3268954" cy="10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Kesimpulan</a:t>
            </a:r>
            <a:endParaRPr sz="3400" dirty="0"/>
          </a:p>
        </p:txBody>
      </p:sp>
      <p:sp>
        <p:nvSpPr>
          <p:cNvPr id="2207" name="Google Shape;2207;p80"/>
          <p:cNvSpPr txBox="1">
            <a:spLocks noGrp="1"/>
          </p:cNvSpPr>
          <p:nvPr>
            <p:ph type="body" idx="1"/>
          </p:nvPr>
        </p:nvSpPr>
        <p:spPr>
          <a:xfrm>
            <a:off x="4365425" y="728950"/>
            <a:ext cx="4401900" cy="41157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  <a:buNone/>
            </a:pP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Ketepatan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rekomendasi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oleh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apoteker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kasus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sakit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kepala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bervariasi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tergantung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kasus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  <a:buNone/>
            </a:pPr>
            <a:endParaRPr lang="en-US" sz="2000" dirty="0">
              <a:solidFill>
                <a:srgbClr val="000000"/>
              </a:solidFill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  <a:sym typeface="Arial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  <a:buNone/>
            </a:pP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Optimalisasi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ketepatan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pemberian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rekomendasi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kasus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sakit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kepala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perlu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ditingkatkan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terutama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kasus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sakit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kepala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membutuhkan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rujukan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dokter</a:t>
            </a:r>
            <a:r>
              <a:rPr lang="en-US" sz="2000" dirty="0">
                <a:solidFill>
                  <a:srgbClr val="00000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sym typeface="Arial"/>
              </a:rPr>
              <a:t>.  </a:t>
            </a:r>
            <a:endParaRPr lang="en-ID" sz="2000" kern="100" dirty="0">
              <a:solidFill>
                <a:srgbClr val="000000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95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77"/>
          <p:cNvSpPr txBox="1">
            <a:spLocks noGrp="1"/>
          </p:cNvSpPr>
          <p:nvPr>
            <p:ph type="title"/>
          </p:nvPr>
        </p:nvSpPr>
        <p:spPr>
          <a:xfrm>
            <a:off x="2743200" y="2705775"/>
            <a:ext cx="36576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Tujuan Penelitian</a:t>
            </a:r>
            <a:endParaRPr sz="4000" dirty="0"/>
          </a:p>
        </p:txBody>
      </p:sp>
      <p:sp>
        <p:nvSpPr>
          <p:cNvPr id="2161" name="Google Shape;2161;p77"/>
          <p:cNvSpPr txBox="1">
            <a:spLocks noGrp="1"/>
          </p:cNvSpPr>
          <p:nvPr>
            <p:ph type="title" idx="2"/>
          </p:nvPr>
        </p:nvSpPr>
        <p:spPr>
          <a:xfrm>
            <a:off x="2732850" y="873579"/>
            <a:ext cx="3678300" cy="1832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Latar belakang </a:t>
            </a:r>
            <a:br>
              <a:rPr lang="en" sz="4000" dirty="0"/>
            </a:br>
            <a:r>
              <a:rPr lang="en" sz="4800" dirty="0"/>
              <a:t>&amp;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07121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89"/>
          <p:cNvSpPr txBox="1">
            <a:spLocks noGrp="1"/>
          </p:cNvSpPr>
          <p:nvPr>
            <p:ph type="ctrTitle"/>
          </p:nvPr>
        </p:nvSpPr>
        <p:spPr>
          <a:xfrm>
            <a:off x="2128649" y="1462250"/>
            <a:ext cx="5447807" cy="25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TERIMA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dk2"/>
                </a:solidFill>
              </a:rPr>
              <a:t>KASIH </a:t>
            </a:r>
            <a:endParaRPr sz="9600" dirty="0">
              <a:solidFill>
                <a:schemeClr val="dk2"/>
              </a:solidFill>
            </a:endParaRPr>
          </a:p>
        </p:txBody>
      </p:sp>
      <p:sp>
        <p:nvSpPr>
          <p:cNvPr id="2287" name="Google Shape;2287;p89">
            <a:hlinkClick r:id="" action="ppaction://hlinkshowjump?jump=nextslide"/>
          </p:cNvPr>
          <p:cNvSpPr/>
          <p:nvPr/>
        </p:nvSpPr>
        <p:spPr>
          <a:xfrm>
            <a:off x="7995630" y="2354476"/>
            <a:ext cx="435076" cy="434528"/>
          </a:xfrm>
          <a:custGeom>
            <a:avLst/>
            <a:gdLst/>
            <a:ahLst/>
            <a:cxnLst/>
            <a:rect l="l" t="t" r="r" b="b"/>
            <a:pathLst>
              <a:path w="24591" h="24560" extrusionOk="0">
                <a:moveTo>
                  <a:pt x="12281" y="0"/>
                </a:moveTo>
                <a:cubicBezTo>
                  <a:pt x="5502" y="0"/>
                  <a:pt x="31" y="5502"/>
                  <a:pt x="1" y="12280"/>
                </a:cubicBezTo>
                <a:cubicBezTo>
                  <a:pt x="31" y="19058"/>
                  <a:pt x="5502" y="24529"/>
                  <a:pt x="12281" y="24560"/>
                </a:cubicBezTo>
                <a:cubicBezTo>
                  <a:pt x="19059" y="24560"/>
                  <a:pt x="24560" y="19058"/>
                  <a:pt x="24591" y="12280"/>
                </a:cubicBezTo>
                <a:cubicBezTo>
                  <a:pt x="24560" y="5502"/>
                  <a:pt x="19059" y="0"/>
                  <a:pt x="12281" y="0"/>
                </a:cubicBezTo>
                <a:close/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89">
            <a:hlinkClick r:id="" action="ppaction://hlinkshowjump?jump=nextslide"/>
          </p:cNvPr>
          <p:cNvSpPr/>
          <p:nvPr/>
        </p:nvSpPr>
        <p:spPr>
          <a:xfrm rot="-8100000">
            <a:off x="8098786" y="2492751"/>
            <a:ext cx="158250" cy="15825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69"/>
          <p:cNvSpPr/>
          <p:nvPr/>
        </p:nvSpPr>
        <p:spPr>
          <a:xfrm>
            <a:off x="869200" y="2168601"/>
            <a:ext cx="7637784" cy="607583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69"/>
          <p:cNvSpPr/>
          <p:nvPr/>
        </p:nvSpPr>
        <p:spPr>
          <a:xfrm>
            <a:off x="637013" y="1738313"/>
            <a:ext cx="7793693" cy="824719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Data WHO: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½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sampai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¾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penduduk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dunia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mengalami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sakit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setahun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terakhir</a:t>
            </a:r>
            <a:endParaRPr lang="en-US" dirty="0"/>
          </a:p>
          <a:p>
            <a:pPr lvl="0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Sekitar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50%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mengalami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sakit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kepala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mengatasinya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swamedikasi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1981" name="Google Shape;1981;p69"/>
          <p:cNvSpPr/>
          <p:nvPr/>
        </p:nvSpPr>
        <p:spPr>
          <a:xfrm>
            <a:off x="869187" y="3184306"/>
            <a:ext cx="7637784" cy="67496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69"/>
          <p:cNvSpPr/>
          <p:nvPr/>
        </p:nvSpPr>
        <p:spPr>
          <a:xfrm>
            <a:off x="637013" y="2967365"/>
            <a:ext cx="7717554" cy="67496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err="1">
                <a:latin typeface="+mj-lt"/>
                <a:ea typeface="Calibri" panose="020F0502020204030204" pitchFamily="34" charset="0"/>
              </a:rPr>
              <a:t>Apotek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merupakan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tempat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dimana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masyarakat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sering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membeli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obat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untuk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swamedikasi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termasuk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untuk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swamedikasi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sakit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</a:rPr>
              <a:t>kepala</a:t>
            </a:r>
            <a:r>
              <a:rPr lang="en-US" b="1" dirty="0">
                <a:latin typeface="+mj-lt"/>
                <a:ea typeface="Calibri" panose="020F0502020204030204" pitchFamily="34" charset="0"/>
              </a:rPr>
              <a:t> </a:t>
            </a:r>
            <a:endParaRPr b="1" dirty="0">
              <a:latin typeface="+mj-lt"/>
            </a:endParaRPr>
          </a:p>
        </p:txBody>
      </p:sp>
      <p:sp>
        <p:nvSpPr>
          <p:cNvPr id="1983" name="Google Shape;1983;p69"/>
          <p:cNvSpPr/>
          <p:nvPr/>
        </p:nvSpPr>
        <p:spPr>
          <a:xfrm>
            <a:off x="909900" y="4250163"/>
            <a:ext cx="7637784" cy="688624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69"/>
          <p:cNvSpPr/>
          <p:nvPr/>
        </p:nvSpPr>
        <p:spPr>
          <a:xfrm>
            <a:off x="677725" y="4028800"/>
            <a:ext cx="7717554" cy="688624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Apoteker</a:t>
            </a:r>
            <a:r>
              <a:rPr lang="en-US" b="1" dirty="0"/>
              <a:t> punya </a:t>
            </a:r>
            <a:r>
              <a:rPr lang="en-US" b="1" dirty="0" err="1"/>
              <a:t>peranan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rekomendasi</a:t>
            </a:r>
            <a:r>
              <a:rPr lang="en-US" b="1" dirty="0"/>
              <a:t> yang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swamedikasi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endParaRPr b="1" dirty="0"/>
          </a:p>
        </p:txBody>
      </p:sp>
      <p:sp>
        <p:nvSpPr>
          <p:cNvPr id="1985" name="Google Shape;1985;p69"/>
          <p:cNvSpPr/>
          <p:nvPr/>
        </p:nvSpPr>
        <p:spPr>
          <a:xfrm>
            <a:off x="869200" y="1083749"/>
            <a:ext cx="7637784" cy="759143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69"/>
          <p:cNvSpPr/>
          <p:nvPr/>
        </p:nvSpPr>
        <p:spPr>
          <a:xfrm>
            <a:off x="637024" y="853682"/>
            <a:ext cx="7717554" cy="782161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ID" b="1" dirty="0" err="1">
                <a:latin typeface="+mj-lt"/>
                <a:ea typeface="Calibri" panose="020F0502020204030204" pitchFamily="34" charset="0"/>
              </a:rPr>
              <a:t>Sakit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kepala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merupakan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gejala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yang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umum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terjadi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di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masyarakat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dan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swamedikasi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merupakan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pendekatan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yang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sering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dilakukan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untuk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menangani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sakit</a:t>
            </a:r>
            <a:r>
              <a:rPr lang="en-ID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ID" b="1" dirty="0" err="1">
                <a:latin typeface="+mj-lt"/>
                <a:ea typeface="Calibri" panose="020F0502020204030204" pitchFamily="34" charset="0"/>
              </a:rPr>
              <a:t>kepala</a:t>
            </a:r>
            <a:endParaRPr lang="en-ID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87" name="Google Shape;1987;p69"/>
          <p:cNvSpPr/>
          <p:nvPr/>
        </p:nvSpPr>
        <p:spPr>
          <a:xfrm>
            <a:off x="8547675" y="2584475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69"/>
          <p:cNvSpPr/>
          <p:nvPr/>
        </p:nvSpPr>
        <p:spPr>
          <a:xfrm rot="10800000">
            <a:off x="-106526" y="1758896"/>
            <a:ext cx="784250" cy="63148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69"/>
          <p:cNvSpPr/>
          <p:nvPr/>
        </p:nvSpPr>
        <p:spPr>
          <a:xfrm>
            <a:off x="8788275" y="35012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69"/>
          <p:cNvSpPr/>
          <p:nvPr/>
        </p:nvSpPr>
        <p:spPr>
          <a:xfrm>
            <a:off x="-830925" y="3296175"/>
            <a:ext cx="1508650" cy="193050"/>
          </a:xfrm>
          <a:custGeom>
            <a:avLst/>
            <a:gdLst/>
            <a:ahLst/>
            <a:cxnLst/>
            <a:rect l="l" t="t" r="r" b="b"/>
            <a:pathLst>
              <a:path w="60346" h="7722" extrusionOk="0">
                <a:moveTo>
                  <a:pt x="4458" y="1"/>
                </a:moveTo>
                <a:lnTo>
                  <a:pt x="2229" y="3861"/>
                </a:lnTo>
                <a:lnTo>
                  <a:pt x="1" y="7722"/>
                </a:lnTo>
                <a:lnTo>
                  <a:pt x="60346" y="7722"/>
                </a:lnTo>
                <a:lnTo>
                  <a:pt x="58114" y="3861"/>
                </a:lnTo>
                <a:lnTo>
                  <a:pt x="55886" y="1"/>
                </a:lnTo>
                <a:lnTo>
                  <a:pt x="53658" y="3861"/>
                </a:lnTo>
                <a:lnTo>
                  <a:pt x="51588" y="7443"/>
                </a:lnTo>
                <a:lnTo>
                  <a:pt x="49517" y="3861"/>
                </a:lnTo>
                <a:lnTo>
                  <a:pt x="47290" y="1"/>
                </a:lnTo>
                <a:lnTo>
                  <a:pt x="45061" y="3861"/>
                </a:lnTo>
                <a:lnTo>
                  <a:pt x="42991" y="7443"/>
                </a:lnTo>
                <a:lnTo>
                  <a:pt x="40921" y="3861"/>
                </a:lnTo>
                <a:lnTo>
                  <a:pt x="38693" y="1"/>
                </a:lnTo>
                <a:lnTo>
                  <a:pt x="36465" y="3861"/>
                </a:lnTo>
                <a:lnTo>
                  <a:pt x="34395" y="7443"/>
                </a:lnTo>
                <a:lnTo>
                  <a:pt x="32324" y="3861"/>
                </a:lnTo>
                <a:lnTo>
                  <a:pt x="30097" y="1"/>
                </a:lnTo>
                <a:lnTo>
                  <a:pt x="27865" y="3861"/>
                </a:lnTo>
                <a:lnTo>
                  <a:pt x="25798" y="7443"/>
                </a:lnTo>
                <a:lnTo>
                  <a:pt x="23728" y="3861"/>
                </a:lnTo>
                <a:lnTo>
                  <a:pt x="21500" y="1"/>
                </a:lnTo>
                <a:lnTo>
                  <a:pt x="19268" y="3861"/>
                </a:lnTo>
                <a:lnTo>
                  <a:pt x="17202" y="7443"/>
                </a:lnTo>
                <a:lnTo>
                  <a:pt x="15131" y="3861"/>
                </a:lnTo>
                <a:lnTo>
                  <a:pt x="12903" y="1"/>
                </a:lnTo>
                <a:lnTo>
                  <a:pt x="10671" y="3861"/>
                </a:lnTo>
                <a:lnTo>
                  <a:pt x="8680" y="7312"/>
                </a:lnTo>
                <a:lnTo>
                  <a:pt x="6690" y="3861"/>
                </a:lnTo>
                <a:lnTo>
                  <a:pt x="4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69"/>
          <p:cNvSpPr/>
          <p:nvPr/>
        </p:nvSpPr>
        <p:spPr>
          <a:xfrm>
            <a:off x="8547675" y="4461004"/>
            <a:ext cx="105600" cy="126593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69"/>
          <p:cNvSpPr/>
          <p:nvPr/>
        </p:nvSpPr>
        <p:spPr>
          <a:xfrm>
            <a:off x="8653275" y="4545671"/>
            <a:ext cx="105600" cy="126593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69"/>
          <p:cNvSpPr/>
          <p:nvPr/>
        </p:nvSpPr>
        <p:spPr>
          <a:xfrm>
            <a:off x="87588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69"/>
          <p:cNvSpPr/>
          <p:nvPr/>
        </p:nvSpPr>
        <p:spPr>
          <a:xfrm>
            <a:off x="88644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69"/>
          <p:cNvSpPr/>
          <p:nvPr/>
        </p:nvSpPr>
        <p:spPr>
          <a:xfrm>
            <a:off x="89700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69"/>
          <p:cNvSpPr/>
          <p:nvPr/>
        </p:nvSpPr>
        <p:spPr>
          <a:xfrm>
            <a:off x="90756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69"/>
          <p:cNvSpPr txBox="1">
            <a:spLocks noGrp="1"/>
          </p:cNvSpPr>
          <p:nvPr>
            <p:ph type="ctrTitle" idx="3"/>
          </p:nvPr>
        </p:nvSpPr>
        <p:spPr>
          <a:xfrm>
            <a:off x="2211350" y="26705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Latar Belakang</a:t>
            </a:r>
            <a:endParaRPr/>
          </a:p>
        </p:txBody>
      </p:sp>
      <p:sp>
        <p:nvSpPr>
          <p:cNvPr id="1998" name="Google Shape;1998;p69">
            <a:hlinkClick r:id="" action="ppaction://hlinkshowjump?jump=nextslide"/>
          </p:cNvPr>
          <p:cNvSpPr/>
          <p:nvPr/>
        </p:nvSpPr>
        <p:spPr>
          <a:xfrm>
            <a:off x="7995630" y="610838"/>
            <a:ext cx="435076" cy="434528"/>
          </a:xfrm>
          <a:custGeom>
            <a:avLst/>
            <a:gdLst/>
            <a:ahLst/>
            <a:cxnLst/>
            <a:rect l="l" t="t" r="r" b="b"/>
            <a:pathLst>
              <a:path w="24591" h="24560" extrusionOk="0">
                <a:moveTo>
                  <a:pt x="12281" y="0"/>
                </a:moveTo>
                <a:cubicBezTo>
                  <a:pt x="5502" y="0"/>
                  <a:pt x="31" y="5502"/>
                  <a:pt x="1" y="12280"/>
                </a:cubicBezTo>
                <a:cubicBezTo>
                  <a:pt x="31" y="19058"/>
                  <a:pt x="5502" y="24529"/>
                  <a:pt x="12281" y="24560"/>
                </a:cubicBezTo>
                <a:cubicBezTo>
                  <a:pt x="19059" y="24560"/>
                  <a:pt x="24560" y="19058"/>
                  <a:pt x="24591" y="12280"/>
                </a:cubicBezTo>
                <a:cubicBezTo>
                  <a:pt x="24560" y="5502"/>
                  <a:pt x="19059" y="0"/>
                  <a:pt x="12281" y="0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69">
            <a:hlinkClick r:id="" action="ppaction://hlinkshowjump?jump=nextslide"/>
          </p:cNvPr>
          <p:cNvSpPr/>
          <p:nvPr/>
        </p:nvSpPr>
        <p:spPr>
          <a:xfrm rot="-8100000">
            <a:off x="8098786" y="749113"/>
            <a:ext cx="158250" cy="1582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69"/>
          <p:cNvSpPr/>
          <p:nvPr/>
        </p:nvSpPr>
        <p:spPr>
          <a:xfrm rot="10800000">
            <a:off x="-71026" y="1681001"/>
            <a:ext cx="784250" cy="62691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1" name="Google Shape;2001;p69"/>
          <p:cNvPicPr preferRelativeResize="0"/>
          <p:nvPr/>
        </p:nvPicPr>
        <p:blipFill rotWithShape="1">
          <a:blip r:embed="rId3">
            <a:alphaModFix/>
          </a:blip>
          <a:srcRect l="29938" t="10745" r="27400" b="8275"/>
          <a:stretch/>
        </p:blipFill>
        <p:spPr>
          <a:xfrm rot="749683">
            <a:off x="8057975" y="1257578"/>
            <a:ext cx="587275" cy="11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2" name="Google Shape;2002;p69"/>
          <p:cNvPicPr preferRelativeResize="0"/>
          <p:nvPr/>
        </p:nvPicPr>
        <p:blipFill rotWithShape="1">
          <a:blip r:embed="rId3">
            <a:alphaModFix/>
          </a:blip>
          <a:srcRect l="29938" t="10745" r="27400" b="8275"/>
          <a:stretch/>
        </p:blipFill>
        <p:spPr>
          <a:xfrm rot="749683">
            <a:off x="8057975" y="2392178"/>
            <a:ext cx="587275" cy="11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3" name="Google Shape;2003;p69"/>
          <p:cNvPicPr preferRelativeResize="0"/>
          <p:nvPr/>
        </p:nvPicPr>
        <p:blipFill rotWithShape="1">
          <a:blip r:embed="rId3">
            <a:alphaModFix/>
          </a:blip>
          <a:srcRect l="29938" t="10745" r="27400" b="8275"/>
          <a:stretch/>
        </p:blipFill>
        <p:spPr>
          <a:xfrm rot="749683">
            <a:off x="7952375" y="3507228"/>
            <a:ext cx="587275" cy="11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70"/>
          <p:cNvSpPr/>
          <p:nvPr/>
        </p:nvSpPr>
        <p:spPr>
          <a:xfrm>
            <a:off x="869200" y="2110706"/>
            <a:ext cx="7637784" cy="665454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70"/>
          <p:cNvSpPr/>
          <p:nvPr/>
        </p:nvSpPr>
        <p:spPr>
          <a:xfrm>
            <a:off x="637025" y="1896824"/>
            <a:ext cx="7717554" cy="665454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Penelitian</a:t>
            </a:r>
            <a:r>
              <a:rPr lang="en-US" b="1" dirty="0"/>
              <a:t> yang </a:t>
            </a:r>
            <a:r>
              <a:rPr lang="en-US" b="1" dirty="0" err="1"/>
              <a:t>membandingkan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apoteker</a:t>
            </a:r>
            <a:r>
              <a:rPr lang="en-US" b="1" dirty="0"/>
              <a:t> Indonesia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menanggapi</a:t>
            </a:r>
            <a:r>
              <a:rPr lang="en-US" b="1" dirty="0"/>
              <a:t> </a:t>
            </a:r>
            <a:r>
              <a:rPr lang="en-US" b="1" dirty="0" err="1"/>
              <a:t>gejala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yang </a:t>
            </a:r>
            <a:r>
              <a:rPr lang="en-US" b="1" dirty="0" err="1"/>
              <a:t>membutuhkan</a:t>
            </a:r>
            <a:r>
              <a:rPr lang="en-US" b="1" dirty="0"/>
              <a:t> </a:t>
            </a:r>
            <a:r>
              <a:rPr lang="en-US" b="1" dirty="0" err="1"/>
              <a:t>rujukan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dokter</a:t>
            </a:r>
            <a:r>
              <a:rPr lang="en-US" b="1" dirty="0"/>
              <a:t> dan </a:t>
            </a:r>
            <a:r>
              <a:rPr lang="en-US" b="1" dirty="0" err="1"/>
              <a:t>gejala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diswamedikasi</a:t>
            </a:r>
            <a:r>
              <a:rPr lang="en-US" b="1" dirty="0"/>
              <a:t>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b="1" dirty="0" err="1"/>
              <a:t>ditemukan</a:t>
            </a:r>
            <a:endParaRPr b="1" dirty="0"/>
          </a:p>
        </p:txBody>
      </p:sp>
      <p:sp>
        <p:nvSpPr>
          <p:cNvPr id="2010" name="Google Shape;2010;p70"/>
          <p:cNvSpPr/>
          <p:nvPr/>
        </p:nvSpPr>
        <p:spPr>
          <a:xfrm>
            <a:off x="869187" y="3184306"/>
            <a:ext cx="7637784" cy="67496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70"/>
          <p:cNvSpPr/>
          <p:nvPr/>
        </p:nvSpPr>
        <p:spPr>
          <a:xfrm>
            <a:off x="637013" y="2967365"/>
            <a:ext cx="7717554" cy="674968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ingin</a:t>
            </a:r>
            <a:r>
              <a:rPr lang="en-US" b="1" dirty="0"/>
              <a:t> </a:t>
            </a:r>
            <a:r>
              <a:rPr lang="en-US" b="1" dirty="0" err="1"/>
              <a:t>melihat</a:t>
            </a:r>
            <a:r>
              <a:rPr lang="en-US" b="1" dirty="0"/>
              <a:t> </a:t>
            </a:r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endParaRPr b="1" dirty="0"/>
          </a:p>
        </p:txBody>
      </p:sp>
      <p:sp>
        <p:nvSpPr>
          <p:cNvPr id="2014" name="Google Shape;2014;p70"/>
          <p:cNvSpPr/>
          <p:nvPr/>
        </p:nvSpPr>
        <p:spPr>
          <a:xfrm>
            <a:off x="869200" y="1026725"/>
            <a:ext cx="7637784" cy="782202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70"/>
          <p:cNvSpPr/>
          <p:nvPr/>
        </p:nvSpPr>
        <p:spPr>
          <a:xfrm>
            <a:off x="637024" y="801950"/>
            <a:ext cx="7717554" cy="879361"/>
          </a:xfrm>
          <a:custGeom>
            <a:avLst/>
            <a:gdLst/>
            <a:ahLst/>
            <a:cxnLst/>
            <a:rect l="l" t="t" r="r" b="b"/>
            <a:pathLst>
              <a:path w="69820" h="44774" extrusionOk="0">
                <a:moveTo>
                  <a:pt x="1" y="0"/>
                </a:moveTo>
                <a:lnTo>
                  <a:pt x="1" y="44773"/>
                </a:lnTo>
                <a:lnTo>
                  <a:pt x="69820" y="44773"/>
                </a:lnTo>
                <a:lnTo>
                  <a:pt x="698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Salah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r>
              <a:rPr lang="en-US" b="1" dirty="0"/>
              <a:t> yang </a:t>
            </a:r>
            <a:r>
              <a:rPr lang="en-US" b="1" dirty="0" err="1"/>
              <a:t>diharapkan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apoteker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swamedikasi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: </a:t>
            </a:r>
            <a:r>
              <a:rPr lang="en-US" b="1" dirty="0" err="1"/>
              <a:t>membedakan</a:t>
            </a:r>
            <a:r>
              <a:rPr lang="en-US" b="1" dirty="0"/>
              <a:t> </a:t>
            </a:r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gejala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gejala</a:t>
            </a:r>
            <a:r>
              <a:rPr lang="en-US" b="1" dirty="0"/>
              <a:t> yang </a:t>
            </a:r>
            <a:r>
              <a:rPr lang="en-US" b="1" dirty="0" err="1"/>
              <a:t>membutuhkan</a:t>
            </a:r>
            <a:r>
              <a:rPr lang="en-US" b="1" dirty="0"/>
              <a:t> </a:t>
            </a:r>
            <a:r>
              <a:rPr lang="en-US" b="1" dirty="0" err="1"/>
              <a:t>rujukan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dokter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diswamedikasi</a:t>
            </a:r>
            <a:r>
              <a:rPr lang="en-US" b="1" dirty="0"/>
              <a:t> </a:t>
            </a:r>
            <a:endParaRPr b="1" dirty="0"/>
          </a:p>
        </p:txBody>
      </p:sp>
      <p:sp>
        <p:nvSpPr>
          <p:cNvPr id="2016" name="Google Shape;2016;p70"/>
          <p:cNvSpPr/>
          <p:nvPr/>
        </p:nvSpPr>
        <p:spPr>
          <a:xfrm>
            <a:off x="8547675" y="2566201"/>
            <a:ext cx="957500" cy="131546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noFill/>
          <a:ln w="190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70"/>
          <p:cNvSpPr/>
          <p:nvPr/>
        </p:nvSpPr>
        <p:spPr>
          <a:xfrm rot="10800000">
            <a:off x="-106526" y="1808867"/>
            <a:ext cx="784250" cy="73158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70"/>
          <p:cNvSpPr/>
          <p:nvPr/>
        </p:nvSpPr>
        <p:spPr>
          <a:xfrm>
            <a:off x="8788275" y="3501200"/>
            <a:ext cx="161875" cy="142275"/>
          </a:xfrm>
          <a:custGeom>
            <a:avLst/>
            <a:gdLst/>
            <a:ahLst/>
            <a:cxnLst/>
            <a:rect l="l" t="t" r="r" b="b"/>
            <a:pathLst>
              <a:path w="6475" h="5691" extrusionOk="0">
                <a:moveTo>
                  <a:pt x="3267" y="1"/>
                </a:moveTo>
                <a:cubicBezTo>
                  <a:pt x="2140" y="1"/>
                  <a:pt x="1069" y="653"/>
                  <a:pt x="608" y="1758"/>
                </a:cubicBezTo>
                <a:cubicBezTo>
                  <a:pt x="0" y="3217"/>
                  <a:pt x="700" y="4889"/>
                  <a:pt x="2159" y="5466"/>
                </a:cubicBezTo>
                <a:cubicBezTo>
                  <a:pt x="2523" y="5618"/>
                  <a:pt x="2899" y="5690"/>
                  <a:pt x="3268" y="5690"/>
                </a:cubicBezTo>
                <a:cubicBezTo>
                  <a:pt x="4374" y="5690"/>
                  <a:pt x="5411" y="5041"/>
                  <a:pt x="5867" y="3946"/>
                </a:cubicBezTo>
                <a:cubicBezTo>
                  <a:pt x="6475" y="2487"/>
                  <a:pt x="5776" y="816"/>
                  <a:pt x="4347" y="208"/>
                </a:cubicBezTo>
                <a:cubicBezTo>
                  <a:pt x="3993" y="68"/>
                  <a:pt x="3627" y="1"/>
                  <a:pt x="32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70"/>
          <p:cNvSpPr/>
          <p:nvPr/>
        </p:nvSpPr>
        <p:spPr>
          <a:xfrm>
            <a:off x="-830925" y="3296175"/>
            <a:ext cx="1508650" cy="193050"/>
          </a:xfrm>
          <a:custGeom>
            <a:avLst/>
            <a:gdLst/>
            <a:ahLst/>
            <a:cxnLst/>
            <a:rect l="l" t="t" r="r" b="b"/>
            <a:pathLst>
              <a:path w="60346" h="7722" extrusionOk="0">
                <a:moveTo>
                  <a:pt x="4458" y="1"/>
                </a:moveTo>
                <a:lnTo>
                  <a:pt x="2229" y="3861"/>
                </a:lnTo>
                <a:lnTo>
                  <a:pt x="1" y="7722"/>
                </a:lnTo>
                <a:lnTo>
                  <a:pt x="60346" y="7722"/>
                </a:lnTo>
                <a:lnTo>
                  <a:pt x="58114" y="3861"/>
                </a:lnTo>
                <a:lnTo>
                  <a:pt x="55886" y="1"/>
                </a:lnTo>
                <a:lnTo>
                  <a:pt x="53658" y="3861"/>
                </a:lnTo>
                <a:lnTo>
                  <a:pt x="51588" y="7443"/>
                </a:lnTo>
                <a:lnTo>
                  <a:pt x="49517" y="3861"/>
                </a:lnTo>
                <a:lnTo>
                  <a:pt x="47290" y="1"/>
                </a:lnTo>
                <a:lnTo>
                  <a:pt x="45061" y="3861"/>
                </a:lnTo>
                <a:lnTo>
                  <a:pt x="42991" y="7443"/>
                </a:lnTo>
                <a:lnTo>
                  <a:pt x="40921" y="3861"/>
                </a:lnTo>
                <a:lnTo>
                  <a:pt x="38693" y="1"/>
                </a:lnTo>
                <a:lnTo>
                  <a:pt x="36465" y="3861"/>
                </a:lnTo>
                <a:lnTo>
                  <a:pt x="34395" y="7443"/>
                </a:lnTo>
                <a:lnTo>
                  <a:pt x="32324" y="3861"/>
                </a:lnTo>
                <a:lnTo>
                  <a:pt x="30097" y="1"/>
                </a:lnTo>
                <a:lnTo>
                  <a:pt x="27865" y="3861"/>
                </a:lnTo>
                <a:lnTo>
                  <a:pt x="25798" y="7443"/>
                </a:lnTo>
                <a:lnTo>
                  <a:pt x="23728" y="3861"/>
                </a:lnTo>
                <a:lnTo>
                  <a:pt x="21500" y="1"/>
                </a:lnTo>
                <a:lnTo>
                  <a:pt x="19268" y="3861"/>
                </a:lnTo>
                <a:lnTo>
                  <a:pt x="17202" y="7443"/>
                </a:lnTo>
                <a:lnTo>
                  <a:pt x="15131" y="3861"/>
                </a:lnTo>
                <a:lnTo>
                  <a:pt x="12903" y="1"/>
                </a:lnTo>
                <a:lnTo>
                  <a:pt x="10671" y="3861"/>
                </a:lnTo>
                <a:lnTo>
                  <a:pt x="8680" y="7312"/>
                </a:lnTo>
                <a:lnTo>
                  <a:pt x="6690" y="3861"/>
                </a:lnTo>
                <a:lnTo>
                  <a:pt x="4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70"/>
          <p:cNvSpPr/>
          <p:nvPr/>
        </p:nvSpPr>
        <p:spPr>
          <a:xfrm>
            <a:off x="8547675" y="4461004"/>
            <a:ext cx="105600" cy="126593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70"/>
          <p:cNvSpPr/>
          <p:nvPr/>
        </p:nvSpPr>
        <p:spPr>
          <a:xfrm>
            <a:off x="8653275" y="4545671"/>
            <a:ext cx="105600" cy="126593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70"/>
          <p:cNvSpPr/>
          <p:nvPr/>
        </p:nvSpPr>
        <p:spPr>
          <a:xfrm>
            <a:off x="87588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70"/>
          <p:cNvSpPr/>
          <p:nvPr/>
        </p:nvSpPr>
        <p:spPr>
          <a:xfrm>
            <a:off x="88644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70"/>
          <p:cNvSpPr/>
          <p:nvPr/>
        </p:nvSpPr>
        <p:spPr>
          <a:xfrm>
            <a:off x="89700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70"/>
          <p:cNvSpPr/>
          <p:nvPr/>
        </p:nvSpPr>
        <p:spPr>
          <a:xfrm>
            <a:off x="9075663" y="4459950"/>
            <a:ext cx="105600" cy="105600"/>
          </a:xfrm>
          <a:custGeom>
            <a:avLst/>
            <a:gdLst/>
            <a:ahLst/>
            <a:cxnLst/>
            <a:rect l="l" t="t" r="r" b="b"/>
            <a:pathLst>
              <a:path w="4224" h="4224" extrusionOk="0">
                <a:moveTo>
                  <a:pt x="2112" y="1"/>
                </a:moveTo>
                <a:cubicBezTo>
                  <a:pt x="945" y="1"/>
                  <a:pt x="1" y="945"/>
                  <a:pt x="1" y="2112"/>
                </a:cubicBezTo>
                <a:cubicBezTo>
                  <a:pt x="1" y="3277"/>
                  <a:pt x="945" y="4223"/>
                  <a:pt x="2112" y="4223"/>
                </a:cubicBezTo>
                <a:cubicBezTo>
                  <a:pt x="3276" y="4223"/>
                  <a:pt x="4224" y="3277"/>
                  <a:pt x="4224" y="2112"/>
                </a:cubicBezTo>
                <a:cubicBezTo>
                  <a:pt x="4224" y="945"/>
                  <a:pt x="3276" y="1"/>
                  <a:pt x="2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70"/>
          <p:cNvSpPr txBox="1">
            <a:spLocks noGrp="1"/>
          </p:cNvSpPr>
          <p:nvPr>
            <p:ph type="ctrTitle" idx="3"/>
          </p:nvPr>
        </p:nvSpPr>
        <p:spPr>
          <a:xfrm>
            <a:off x="2211350" y="267050"/>
            <a:ext cx="4650300" cy="5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Latar Belakang</a:t>
            </a:r>
            <a:endParaRPr/>
          </a:p>
        </p:txBody>
      </p:sp>
      <p:sp>
        <p:nvSpPr>
          <p:cNvPr id="2027" name="Google Shape;2027;p70">
            <a:hlinkClick r:id="" action="ppaction://hlinkshowjump?jump=nextslide"/>
          </p:cNvPr>
          <p:cNvSpPr/>
          <p:nvPr/>
        </p:nvSpPr>
        <p:spPr>
          <a:xfrm>
            <a:off x="7995630" y="610838"/>
            <a:ext cx="435076" cy="434528"/>
          </a:xfrm>
          <a:custGeom>
            <a:avLst/>
            <a:gdLst/>
            <a:ahLst/>
            <a:cxnLst/>
            <a:rect l="l" t="t" r="r" b="b"/>
            <a:pathLst>
              <a:path w="24591" h="24560" extrusionOk="0">
                <a:moveTo>
                  <a:pt x="12281" y="0"/>
                </a:moveTo>
                <a:cubicBezTo>
                  <a:pt x="5502" y="0"/>
                  <a:pt x="31" y="5502"/>
                  <a:pt x="1" y="12280"/>
                </a:cubicBezTo>
                <a:cubicBezTo>
                  <a:pt x="31" y="19058"/>
                  <a:pt x="5502" y="24529"/>
                  <a:pt x="12281" y="24560"/>
                </a:cubicBezTo>
                <a:cubicBezTo>
                  <a:pt x="19059" y="24560"/>
                  <a:pt x="24560" y="19058"/>
                  <a:pt x="24591" y="12280"/>
                </a:cubicBezTo>
                <a:cubicBezTo>
                  <a:pt x="24560" y="5502"/>
                  <a:pt x="19059" y="0"/>
                  <a:pt x="12281" y="0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70">
            <a:hlinkClick r:id="" action="ppaction://hlinkshowjump?jump=nextslide"/>
          </p:cNvPr>
          <p:cNvSpPr/>
          <p:nvPr/>
        </p:nvSpPr>
        <p:spPr>
          <a:xfrm rot="-8100000">
            <a:off x="8098786" y="749113"/>
            <a:ext cx="158250" cy="1582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70"/>
          <p:cNvSpPr/>
          <p:nvPr/>
        </p:nvSpPr>
        <p:spPr>
          <a:xfrm rot="10800000">
            <a:off x="-71026" y="1718628"/>
            <a:ext cx="784250" cy="72629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solidFill>
            <a:schemeClr val="dk2"/>
          </a:solidFill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0" name="Google Shape;2030;p70"/>
          <p:cNvPicPr preferRelativeResize="0"/>
          <p:nvPr/>
        </p:nvPicPr>
        <p:blipFill rotWithShape="1">
          <a:blip r:embed="rId3">
            <a:alphaModFix/>
          </a:blip>
          <a:srcRect l="29938" t="10745" r="27400" b="8275"/>
          <a:stretch/>
        </p:blipFill>
        <p:spPr>
          <a:xfrm rot="749683">
            <a:off x="8057975" y="1077053"/>
            <a:ext cx="587275" cy="11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1" name="Google Shape;2031;p70"/>
          <p:cNvPicPr preferRelativeResize="0"/>
          <p:nvPr/>
        </p:nvPicPr>
        <p:blipFill rotWithShape="1">
          <a:blip r:embed="rId3">
            <a:alphaModFix/>
          </a:blip>
          <a:srcRect l="29938" t="10745" r="27400" b="8275"/>
          <a:stretch/>
        </p:blipFill>
        <p:spPr>
          <a:xfrm rot="749679">
            <a:off x="8067933" y="2233650"/>
            <a:ext cx="629083" cy="11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74"/>
          <p:cNvGrpSpPr/>
          <p:nvPr/>
        </p:nvGrpSpPr>
        <p:grpSpPr>
          <a:xfrm>
            <a:off x="980925" y="1845393"/>
            <a:ext cx="7649935" cy="2458500"/>
            <a:chOff x="721625" y="1322400"/>
            <a:chExt cx="8013900" cy="3591000"/>
          </a:xfrm>
        </p:grpSpPr>
        <p:sp>
          <p:nvSpPr>
            <p:cNvPr id="2113" name="Google Shape;2113;p74"/>
            <p:cNvSpPr/>
            <p:nvPr/>
          </p:nvSpPr>
          <p:spPr>
            <a:xfrm>
              <a:off x="1026425" y="1627200"/>
              <a:ext cx="7709100" cy="328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4"/>
            <p:cNvSpPr/>
            <p:nvPr/>
          </p:nvSpPr>
          <p:spPr>
            <a:xfrm>
              <a:off x="874025" y="1474800"/>
              <a:ext cx="7709100" cy="328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4"/>
            <p:cNvSpPr/>
            <p:nvPr/>
          </p:nvSpPr>
          <p:spPr>
            <a:xfrm>
              <a:off x="721625" y="1322400"/>
              <a:ext cx="7709100" cy="328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6" name="Google Shape;2116;p74"/>
          <p:cNvSpPr/>
          <p:nvPr/>
        </p:nvSpPr>
        <p:spPr>
          <a:xfrm>
            <a:off x="-62625" y="2845813"/>
            <a:ext cx="784250" cy="107175"/>
          </a:xfrm>
          <a:custGeom>
            <a:avLst/>
            <a:gdLst/>
            <a:ahLst/>
            <a:cxnLst/>
            <a:rect l="l" t="t" r="r" b="b"/>
            <a:pathLst>
              <a:path w="31370" h="4287" fill="none" extrusionOk="0">
                <a:moveTo>
                  <a:pt x="1" y="0"/>
                </a:moveTo>
                <a:lnTo>
                  <a:pt x="4044" y="4165"/>
                </a:lnTo>
                <a:lnTo>
                  <a:pt x="8299" y="122"/>
                </a:lnTo>
                <a:lnTo>
                  <a:pt x="12311" y="4165"/>
                </a:lnTo>
                <a:lnTo>
                  <a:pt x="16171" y="426"/>
                </a:lnTo>
                <a:lnTo>
                  <a:pt x="20244" y="4286"/>
                </a:lnTo>
                <a:lnTo>
                  <a:pt x="23922" y="487"/>
                </a:lnTo>
                <a:lnTo>
                  <a:pt x="27418" y="422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74"/>
          <p:cNvSpPr/>
          <p:nvPr/>
        </p:nvSpPr>
        <p:spPr>
          <a:xfrm>
            <a:off x="-62625" y="2978788"/>
            <a:ext cx="784250" cy="106400"/>
          </a:xfrm>
          <a:custGeom>
            <a:avLst/>
            <a:gdLst/>
            <a:ahLst/>
            <a:cxnLst/>
            <a:rect l="l" t="t" r="r" b="b"/>
            <a:pathLst>
              <a:path w="31370" h="4256" fill="none" extrusionOk="0">
                <a:moveTo>
                  <a:pt x="1" y="1"/>
                </a:moveTo>
                <a:lnTo>
                  <a:pt x="4044" y="4134"/>
                </a:lnTo>
                <a:lnTo>
                  <a:pt x="8299" y="122"/>
                </a:lnTo>
                <a:lnTo>
                  <a:pt x="12311" y="4134"/>
                </a:lnTo>
                <a:lnTo>
                  <a:pt x="16171" y="426"/>
                </a:lnTo>
                <a:lnTo>
                  <a:pt x="20244" y="4256"/>
                </a:lnTo>
                <a:lnTo>
                  <a:pt x="23922" y="457"/>
                </a:lnTo>
                <a:lnTo>
                  <a:pt x="27418" y="4195"/>
                </a:lnTo>
                <a:lnTo>
                  <a:pt x="31369" y="365"/>
                </a:lnTo>
              </a:path>
            </a:pathLst>
          </a:custGeom>
          <a:noFill/>
          <a:ln w="288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74"/>
          <p:cNvSpPr txBox="1">
            <a:spLocks noGrp="1"/>
          </p:cNvSpPr>
          <p:nvPr>
            <p:ph type="ctrTitle" idx="15"/>
          </p:nvPr>
        </p:nvSpPr>
        <p:spPr>
          <a:xfrm>
            <a:off x="2011325" y="440349"/>
            <a:ext cx="5131800" cy="8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Penelitian</a:t>
            </a:r>
            <a:endParaRPr dirty="0"/>
          </a:p>
        </p:txBody>
      </p:sp>
      <p:sp>
        <p:nvSpPr>
          <p:cNvPr id="2120" name="Google Shape;2120;p74"/>
          <p:cNvSpPr txBox="1">
            <a:spLocks noGrp="1"/>
          </p:cNvSpPr>
          <p:nvPr>
            <p:ph type="subTitle" idx="4"/>
          </p:nvPr>
        </p:nvSpPr>
        <p:spPr>
          <a:xfrm>
            <a:off x="980925" y="1151164"/>
            <a:ext cx="7460946" cy="32282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Mendeskripsikan tipe dan ketepatan rekomendasi yang diberikan oleh apoteker di apotek pada dua kasus vignette swamedikasi sakit kepala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(sakit kepala tipe tension yang dapat diswamedikasi dan sakit kepala migraine karena penggunaan kontrasepsi oral yang membutuhkan rujukan ke dokter)</a:t>
            </a:r>
            <a:endParaRPr sz="1500" dirty="0"/>
          </a:p>
        </p:txBody>
      </p:sp>
      <p:sp>
        <p:nvSpPr>
          <p:cNvPr id="2125" name="Google Shape;2125;p74">
            <a:hlinkClick r:id="" action="ppaction://hlinkshowjump?jump=nextslide"/>
          </p:cNvPr>
          <p:cNvSpPr/>
          <p:nvPr/>
        </p:nvSpPr>
        <p:spPr>
          <a:xfrm>
            <a:off x="111968" y="58813"/>
            <a:ext cx="435076" cy="434528"/>
          </a:xfrm>
          <a:custGeom>
            <a:avLst/>
            <a:gdLst/>
            <a:ahLst/>
            <a:cxnLst/>
            <a:rect l="l" t="t" r="r" b="b"/>
            <a:pathLst>
              <a:path w="24591" h="24560" extrusionOk="0">
                <a:moveTo>
                  <a:pt x="12281" y="0"/>
                </a:moveTo>
                <a:cubicBezTo>
                  <a:pt x="5502" y="0"/>
                  <a:pt x="31" y="5502"/>
                  <a:pt x="1" y="12280"/>
                </a:cubicBezTo>
                <a:cubicBezTo>
                  <a:pt x="31" y="19058"/>
                  <a:pt x="5502" y="24529"/>
                  <a:pt x="12281" y="24560"/>
                </a:cubicBezTo>
                <a:cubicBezTo>
                  <a:pt x="19059" y="24560"/>
                  <a:pt x="24560" y="19058"/>
                  <a:pt x="24591" y="12280"/>
                </a:cubicBezTo>
                <a:cubicBezTo>
                  <a:pt x="24560" y="5502"/>
                  <a:pt x="19059" y="0"/>
                  <a:pt x="12281" y="0"/>
                </a:cubicBezTo>
                <a:close/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77"/>
          <p:cNvSpPr txBox="1">
            <a:spLocks noGrp="1"/>
          </p:cNvSpPr>
          <p:nvPr>
            <p:ph type="title"/>
          </p:nvPr>
        </p:nvSpPr>
        <p:spPr>
          <a:xfrm>
            <a:off x="2743200" y="2705775"/>
            <a:ext cx="36576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Penelitian</a:t>
            </a:r>
            <a:endParaRPr/>
          </a:p>
        </p:txBody>
      </p:sp>
      <p:sp>
        <p:nvSpPr>
          <p:cNvPr id="2161" name="Google Shape;2161;p77"/>
          <p:cNvSpPr txBox="1">
            <a:spLocks noGrp="1"/>
          </p:cNvSpPr>
          <p:nvPr>
            <p:ph type="title" idx="2"/>
          </p:nvPr>
        </p:nvSpPr>
        <p:spPr>
          <a:xfrm>
            <a:off x="2732850" y="1653675"/>
            <a:ext cx="3678300" cy="10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Metode</a:t>
            </a:r>
            <a:endParaRPr sz="5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Google Shape;2166;p78"/>
          <p:cNvGrpSpPr/>
          <p:nvPr/>
        </p:nvGrpSpPr>
        <p:grpSpPr>
          <a:xfrm>
            <a:off x="81476" y="65987"/>
            <a:ext cx="9003602" cy="1121586"/>
            <a:chOff x="713225" y="1395225"/>
            <a:chExt cx="1884900" cy="3518150"/>
          </a:xfrm>
        </p:grpSpPr>
        <p:sp>
          <p:nvSpPr>
            <p:cNvPr id="2167" name="Google Shape;2167;p78"/>
            <p:cNvSpPr/>
            <p:nvPr/>
          </p:nvSpPr>
          <p:spPr>
            <a:xfrm>
              <a:off x="1018025" y="1700375"/>
              <a:ext cx="1580100" cy="321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8"/>
            <p:cNvSpPr/>
            <p:nvPr/>
          </p:nvSpPr>
          <p:spPr>
            <a:xfrm>
              <a:off x="865625" y="1547975"/>
              <a:ext cx="1580100" cy="321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8"/>
            <p:cNvSpPr/>
            <p:nvPr/>
          </p:nvSpPr>
          <p:spPr>
            <a:xfrm>
              <a:off x="713225" y="1395225"/>
              <a:ext cx="1580100" cy="321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0" name="Google Shape;2170;p78"/>
          <p:cNvSpPr txBox="1">
            <a:spLocks noGrp="1"/>
          </p:cNvSpPr>
          <p:nvPr>
            <p:ph type="subTitle" idx="1"/>
          </p:nvPr>
        </p:nvSpPr>
        <p:spPr>
          <a:xfrm>
            <a:off x="235150" y="504250"/>
            <a:ext cx="7461300" cy="62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cross-sectional.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1" name="Google Shape;2171;p78"/>
          <p:cNvSpPr txBox="1">
            <a:spLocks noGrp="1"/>
          </p:cNvSpPr>
          <p:nvPr>
            <p:ph type="subTitle" idx="2"/>
          </p:nvPr>
        </p:nvSpPr>
        <p:spPr>
          <a:xfrm>
            <a:off x="738125" y="0"/>
            <a:ext cx="67518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Desain Penelitian</a:t>
            </a:r>
            <a:endParaRPr dirty="0"/>
          </a:p>
        </p:txBody>
      </p:sp>
      <p:grpSp>
        <p:nvGrpSpPr>
          <p:cNvPr id="2172" name="Google Shape;2172;p78"/>
          <p:cNvGrpSpPr/>
          <p:nvPr/>
        </p:nvGrpSpPr>
        <p:grpSpPr>
          <a:xfrm>
            <a:off x="1079912" y="1843780"/>
            <a:ext cx="2883332" cy="3329225"/>
            <a:chOff x="2760725" y="1395225"/>
            <a:chExt cx="1884900" cy="3518150"/>
          </a:xfrm>
        </p:grpSpPr>
        <p:sp>
          <p:nvSpPr>
            <p:cNvPr id="2173" name="Google Shape;2173;p78"/>
            <p:cNvSpPr/>
            <p:nvPr/>
          </p:nvSpPr>
          <p:spPr>
            <a:xfrm>
              <a:off x="3065525" y="1700375"/>
              <a:ext cx="1580100" cy="321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8"/>
            <p:cNvSpPr/>
            <p:nvPr/>
          </p:nvSpPr>
          <p:spPr>
            <a:xfrm>
              <a:off x="2913125" y="1547975"/>
              <a:ext cx="1580100" cy="321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8"/>
            <p:cNvSpPr/>
            <p:nvPr/>
          </p:nvSpPr>
          <p:spPr>
            <a:xfrm>
              <a:off x="2760725" y="1395225"/>
              <a:ext cx="1580100" cy="321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78"/>
          <p:cNvGrpSpPr/>
          <p:nvPr/>
        </p:nvGrpSpPr>
        <p:grpSpPr>
          <a:xfrm>
            <a:off x="5069269" y="1832193"/>
            <a:ext cx="2933093" cy="3329225"/>
            <a:chOff x="4808225" y="1395225"/>
            <a:chExt cx="1884900" cy="3518150"/>
          </a:xfrm>
        </p:grpSpPr>
        <p:sp>
          <p:nvSpPr>
            <p:cNvPr id="2181" name="Google Shape;2181;p78"/>
            <p:cNvSpPr/>
            <p:nvPr/>
          </p:nvSpPr>
          <p:spPr>
            <a:xfrm>
              <a:off x="5113025" y="1700375"/>
              <a:ext cx="1580100" cy="321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8"/>
            <p:cNvSpPr/>
            <p:nvPr/>
          </p:nvSpPr>
          <p:spPr>
            <a:xfrm>
              <a:off x="4960625" y="1547975"/>
              <a:ext cx="1580100" cy="321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8"/>
            <p:cNvSpPr/>
            <p:nvPr/>
          </p:nvSpPr>
          <p:spPr>
            <a:xfrm>
              <a:off x="4808225" y="1395225"/>
              <a:ext cx="1580100" cy="321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4" name="Google Shape;2184;p78"/>
          <p:cNvSpPr txBox="1">
            <a:spLocks noGrp="1"/>
          </p:cNvSpPr>
          <p:nvPr>
            <p:ph type="subTitle" idx="3"/>
          </p:nvPr>
        </p:nvSpPr>
        <p:spPr>
          <a:xfrm>
            <a:off x="1127901" y="1879331"/>
            <a:ext cx="2321100" cy="29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Populasi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Apoteker</a:t>
            </a:r>
            <a:r>
              <a:rPr lang="en-US" sz="2000" dirty="0"/>
              <a:t> di </a:t>
            </a:r>
            <a:r>
              <a:rPr lang="en-US" sz="2000" dirty="0" err="1"/>
              <a:t>apotek-apotek</a:t>
            </a:r>
            <a:r>
              <a:rPr lang="en-US" sz="2000" dirty="0"/>
              <a:t> di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kabupaten</a:t>
            </a:r>
            <a:r>
              <a:rPr lang="en-US" sz="2000" dirty="0"/>
              <a:t> di </a:t>
            </a:r>
            <a:r>
              <a:rPr lang="en-US" sz="2000" dirty="0" err="1"/>
              <a:t>Jawa</a:t>
            </a:r>
            <a:r>
              <a:rPr lang="en-US" sz="2000" dirty="0"/>
              <a:t> Timur (N=81 </a:t>
            </a:r>
            <a:r>
              <a:rPr lang="en-US" sz="2000" dirty="0" err="1"/>
              <a:t>apotek</a:t>
            </a:r>
            <a:r>
              <a:rPr lang="en-US" sz="2000" dirty="0"/>
              <a:t>)</a:t>
            </a:r>
            <a:endParaRPr sz="2000" dirty="0"/>
          </a:p>
        </p:txBody>
      </p:sp>
      <p:sp>
        <p:nvSpPr>
          <p:cNvPr id="2185" name="Google Shape;2185;p78"/>
          <p:cNvSpPr txBox="1">
            <a:spLocks noGrp="1"/>
          </p:cNvSpPr>
          <p:nvPr>
            <p:ph type="subTitle" idx="4"/>
          </p:nvPr>
        </p:nvSpPr>
        <p:spPr>
          <a:xfrm>
            <a:off x="2021113" y="1212988"/>
            <a:ext cx="512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Populasi dan Sampel</a:t>
            </a:r>
            <a:endParaRPr dirty="0"/>
          </a:p>
        </p:txBody>
      </p:sp>
      <p:sp>
        <p:nvSpPr>
          <p:cNvPr id="2186" name="Google Shape;2186;p78"/>
          <p:cNvSpPr txBox="1">
            <a:spLocks noGrp="1"/>
          </p:cNvSpPr>
          <p:nvPr>
            <p:ph type="subTitle" idx="5"/>
          </p:nvPr>
        </p:nvSpPr>
        <p:spPr>
          <a:xfrm>
            <a:off x="5110325" y="1843780"/>
            <a:ext cx="2379600" cy="29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Sampling: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Total sampling</a:t>
            </a:r>
            <a:endParaRPr sz="2000" dirty="0"/>
          </a:p>
        </p:txBody>
      </p:sp>
      <p:sp>
        <p:nvSpPr>
          <p:cNvPr id="2188" name="Google Shape;2188;p78"/>
          <p:cNvSpPr/>
          <p:nvPr/>
        </p:nvSpPr>
        <p:spPr>
          <a:xfrm>
            <a:off x="3742063" y="4850814"/>
            <a:ext cx="180125" cy="180100"/>
          </a:xfrm>
          <a:custGeom>
            <a:avLst/>
            <a:gdLst/>
            <a:ahLst/>
            <a:cxnLst/>
            <a:rect l="l" t="t" r="r" b="b"/>
            <a:pathLst>
              <a:path w="7205" h="7204" extrusionOk="0">
                <a:moveTo>
                  <a:pt x="3587" y="0"/>
                </a:moveTo>
                <a:lnTo>
                  <a:pt x="2341" y="2340"/>
                </a:lnTo>
                <a:lnTo>
                  <a:pt x="0" y="3587"/>
                </a:lnTo>
                <a:lnTo>
                  <a:pt x="2341" y="4863"/>
                </a:lnTo>
                <a:lnTo>
                  <a:pt x="3587" y="7204"/>
                </a:lnTo>
                <a:lnTo>
                  <a:pt x="4864" y="4863"/>
                </a:lnTo>
                <a:lnTo>
                  <a:pt x="7204" y="3587"/>
                </a:lnTo>
                <a:lnTo>
                  <a:pt x="4864" y="2340"/>
                </a:lnTo>
                <a:lnTo>
                  <a:pt x="3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9" name="Google Shape;2189;p78"/>
          <p:cNvGrpSpPr/>
          <p:nvPr/>
        </p:nvGrpSpPr>
        <p:grpSpPr>
          <a:xfrm>
            <a:off x="8740625" y="1009563"/>
            <a:ext cx="327550" cy="326775"/>
            <a:chOff x="1559075" y="1307663"/>
            <a:chExt cx="327550" cy="326775"/>
          </a:xfrm>
        </p:grpSpPr>
        <p:sp>
          <p:nvSpPr>
            <p:cNvPr id="2190" name="Google Shape;2190;p78"/>
            <p:cNvSpPr/>
            <p:nvPr/>
          </p:nvSpPr>
          <p:spPr>
            <a:xfrm>
              <a:off x="1559075" y="1311463"/>
              <a:ext cx="327550" cy="319175"/>
            </a:xfrm>
            <a:custGeom>
              <a:avLst/>
              <a:gdLst/>
              <a:ahLst/>
              <a:cxnLst/>
              <a:rect l="l" t="t" r="r" b="b"/>
              <a:pathLst>
                <a:path w="13102" h="12767" extrusionOk="0">
                  <a:moveTo>
                    <a:pt x="9940" y="0"/>
                  </a:moveTo>
                  <a:lnTo>
                    <a:pt x="1" y="9453"/>
                  </a:lnTo>
                  <a:lnTo>
                    <a:pt x="3162" y="12766"/>
                  </a:lnTo>
                  <a:lnTo>
                    <a:pt x="13101" y="3313"/>
                  </a:lnTo>
                  <a:lnTo>
                    <a:pt x="9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8"/>
            <p:cNvSpPr/>
            <p:nvPr/>
          </p:nvSpPr>
          <p:spPr>
            <a:xfrm>
              <a:off x="1563250" y="1307663"/>
              <a:ext cx="319200" cy="326775"/>
            </a:xfrm>
            <a:custGeom>
              <a:avLst/>
              <a:gdLst/>
              <a:ahLst/>
              <a:cxnLst/>
              <a:rect l="l" t="t" r="r" b="b"/>
              <a:pathLst>
                <a:path w="12768" h="13071" extrusionOk="0">
                  <a:moveTo>
                    <a:pt x="3284" y="0"/>
                  </a:moveTo>
                  <a:lnTo>
                    <a:pt x="1" y="3161"/>
                  </a:lnTo>
                  <a:lnTo>
                    <a:pt x="9454" y="13070"/>
                  </a:lnTo>
                  <a:lnTo>
                    <a:pt x="12767" y="9909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2" name="Google Shape;2192;p78"/>
          <p:cNvSpPr/>
          <p:nvPr/>
        </p:nvSpPr>
        <p:spPr>
          <a:xfrm>
            <a:off x="-219375" y="1296200"/>
            <a:ext cx="957500" cy="120100"/>
          </a:xfrm>
          <a:custGeom>
            <a:avLst/>
            <a:gdLst/>
            <a:ahLst/>
            <a:cxnLst/>
            <a:rect l="l" t="t" r="r" b="b"/>
            <a:pathLst>
              <a:path w="38300" h="4804" fill="none" extrusionOk="0">
                <a:moveTo>
                  <a:pt x="1" y="4803"/>
                </a:moveTo>
                <a:lnTo>
                  <a:pt x="2037" y="2554"/>
                </a:lnTo>
                <a:cubicBezTo>
                  <a:pt x="4135" y="244"/>
                  <a:pt x="7752" y="122"/>
                  <a:pt x="9940" y="2341"/>
                </a:cubicBezTo>
                <a:lnTo>
                  <a:pt x="11156" y="3527"/>
                </a:lnTo>
                <a:cubicBezTo>
                  <a:pt x="12250" y="4651"/>
                  <a:pt x="14074" y="4651"/>
                  <a:pt x="15199" y="3527"/>
                </a:cubicBezTo>
                <a:lnTo>
                  <a:pt x="16354" y="2402"/>
                </a:lnTo>
                <a:cubicBezTo>
                  <a:pt x="18330" y="426"/>
                  <a:pt x="21521" y="426"/>
                  <a:pt x="23497" y="2402"/>
                </a:cubicBezTo>
                <a:lnTo>
                  <a:pt x="24621" y="3527"/>
                </a:lnTo>
                <a:cubicBezTo>
                  <a:pt x="25442" y="4347"/>
                  <a:pt x="26780" y="4347"/>
                  <a:pt x="27600" y="3527"/>
                </a:cubicBezTo>
                <a:lnTo>
                  <a:pt x="29302" y="1825"/>
                </a:lnTo>
                <a:cubicBezTo>
                  <a:pt x="31096" y="31"/>
                  <a:pt x="33953" y="1"/>
                  <a:pt x="35777" y="1703"/>
                </a:cubicBezTo>
                <a:cubicBezTo>
                  <a:pt x="37661" y="3466"/>
                  <a:pt x="38300" y="4682"/>
                  <a:pt x="37783" y="4682"/>
                </a:cubicBezTo>
              </a:path>
            </a:pathLst>
          </a:custGeom>
          <a:solidFill>
            <a:schemeClr val="accent3"/>
          </a:solidFill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3" name="Google Shape;2193;p78"/>
          <p:cNvGrpSpPr/>
          <p:nvPr/>
        </p:nvGrpSpPr>
        <p:grpSpPr>
          <a:xfrm>
            <a:off x="8793375" y="4274263"/>
            <a:ext cx="238625" cy="807050"/>
            <a:chOff x="8740613" y="4106313"/>
            <a:chExt cx="238625" cy="807050"/>
          </a:xfrm>
        </p:grpSpPr>
        <p:sp>
          <p:nvSpPr>
            <p:cNvPr id="2194" name="Google Shape;2194;p78"/>
            <p:cNvSpPr/>
            <p:nvPr/>
          </p:nvSpPr>
          <p:spPr>
            <a:xfrm rot="5400000">
              <a:off x="8721988" y="4124938"/>
              <a:ext cx="275875" cy="238625"/>
            </a:xfrm>
            <a:custGeom>
              <a:avLst/>
              <a:gdLst/>
              <a:ahLst/>
              <a:cxnLst/>
              <a:rect l="l" t="t" r="r" b="b"/>
              <a:pathLst>
                <a:path w="11035" h="9545" extrusionOk="0">
                  <a:moveTo>
                    <a:pt x="5533" y="0"/>
                  </a:moveTo>
                  <a:lnTo>
                    <a:pt x="2767" y="4772"/>
                  </a:lnTo>
                  <a:lnTo>
                    <a:pt x="1" y="9544"/>
                  </a:lnTo>
                  <a:lnTo>
                    <a:pt x="11035" y="9544"/>
                  </a:lnTo>
                  <a:lnTo>
                    <a:pt x="8269" y="4772"/>
                  </a:lnTo>
                  <a:lnTo>
                    <a:pt x="5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8"/>
            <p:cNvSpPr/>
            <p:nvPr/>
          </p:nvSpPr>
          <p:spPr>
            <a:xfrm rot="5400000">
              <a:off x="8722375" y="4390525"/>
              <a:ext cx="275100" cy="238625"/>
            </a:xfrm>
            <a:custGeom>
              <a:avLst/>
              <a:gdLst/>
              <a:ahLst/>
              <a:cxnLst/>
              <a:rect l="l" t="t" r="r" b="b"/>
              <a:pathLst>
                <a:path w="11004" h="9545" extrusionOk="0">
                  <a:moveTo>
                    <a:pt x="5502" y="0"/>
                  </a:moveTo>
                  <a:lnTo>
                    <a:pt x="2736" y="4772"/>
                  </a:lnTo>
                  <a:lnTo>
                    <a:pt x="0" y="9544"/>
                  </a:lnTo>
                  <a:lnTo>
                    <a:pt x="11004" y="9544"/>
                  </a:lnTo>
                  <a:lnTo>
                    <a:pt x="8268" y="4772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8"/>
            <p:cNvSpPr/>
            <p:nvPr/>
          </p:nvSpPr>
          <p:spPr>
            <a:xfrm rot="5400000">
              <a:off x="8721988" y="4656113"/>
              <a:ext cx="275875" cy="238625"/>
            </a:xfrm>
            <a:custGeom>
              <a:avLst/>
              <a:gdLst/>
              <a:ahLst/>
              <a:cxnLst/>
              <a:rect l="l" t="t" r="r" b="b"/>
              <a:pathLst>
                <a:path w="11035" h="9545" extrusionOk="0">
                  <a:moveTo>
                    <a:pt x="5533" y="0"/>
                  </a:moveTo>
                  <a:lnTo>
                    <a:pt x="2767" y="4772"/>
                  </a:lnTo>
                  <a:lnTo>
                    <a:pt x="1" y="9544"/>
                  </a:lnTo>
                  <a:lnTo>
                    <a:pt x="11034" y="9544"/>
                  </a:lnTo>
                  <a:lnTo>
                    <a:pt x="8268" y="4772"/>
                  </a:lnTo>
                  <a:lnTo>
                    <a:pt x="5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4" name="Google Shape;2224;p83"/>
          <p:cNvGrpSpPr/>
          <p:nvPr/>
        </p:nvGrpSpPr>
        <p:grpSpPr>
          <a:xfrm>
            <a:off x="789449" y="3247435"/>
            <a:ext cx="7860142" cy="1501424"/>
            <a:chOff x="789425" y="3392650"/>
            <a:chExt cx="5618400" cy="1356300"/>
          </a:xfrm>
        </p:grpSpPr>
        <p:sp>
          <p:nvSpPr>
            <p:cNvPr id="2225" name="Google Shape;2225;p83"/>
            <p:cNvSpPr/>
            <p:nvPr/>
          </p:nvSpPr>
          <p:spPr>
            <a:xfrm>
              <a:off x="865625" y="3468850"/>
              <a:ext cx="5542200" cy="128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83"/>
            <p:cNvSpPr/>
            <p:nvPr/>
          </p:nvSpPr>
          <p:spPr>
            <a:xfrm>
              <a:off x="789425" y="3392650"/>
              <a:ext cx="5542200" cy="12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  <a:tabLst/>
                <a:defRPr/>
              </a:pPr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Kasus vignette diambil dari literatur Blenkinsopp et.al</a:t>
              </a: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  <a:tabLst/>
                <a:defRPr/>
              </a:pPr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Uji validitas rupa dan isi dilakukan </a:t>
              </a:r>
              <a:r>
                <a:rPr lang="en" dirty="0"/>
                <a:t>oleh akademisi di bidang klinis dan komunitas Fakultas Farmasi Universitas Surabaya untuk menyesuaikan kasus dengan konteks Indonesia.</a:t>
              </a: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  <a:tabLst/>
                <a:defRPr/>
              </a:pPr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Uji pilot pada 5 apoteker dalam setting penelitian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457200" marR="0" lvl="0" indent="-3175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  <a:tabLst/>
                <a:defRPr/>
              </a:pPr>
              <a:r>
                <a:rPr lang="en" dirty="0"/>
                <a:t>I</a:t>
              </a:r>
              <a:r>
                <a:rPr kumimoji="0" lang="e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nterraterr reliability → menilai hasil koding antar pengkode atas narasi jawaban partisipan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83"/>
          <p:cNvGrpSpPr/>
          <p:nvPr/>
        </p:nvGrpSpPr>
        <p:grpSpPr>
          <a:xfrm>
            <a:off x="789451" y="1116841"/>
            <a:ext cx="7942732" cy="1626339"/>
            <a:chOff x="789425" y="1381350"/>
            <a:chExt cx="5618400" cy="1356300"/>
          </a:xfrm>
        </p:grpSpPr>
        <p:sp>
          <p:nvSpPr>
            <p:cNvPr id="2228" name="Google Shape;2228;p83"/>
            <p:cNvSpPr/>
            <p:nvPr/>
          </p:nvSpPr>
          <p:spPr>
            <a:xfrm>
              <a:off x="865625" y="1457550"/>
              <a:ext cx="5542200" cy="128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83"/>
            <p:cNvSpPr/>
            <p:nvPr/>
          </p:nvSpPr>
          <p:spPr>
            <a:xfrm>
              <a:off x="789425" y="1381350"/>
              <a:ext cx="5542200" cy="12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tabLst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Kuesioner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:</a:t>
              </a:r>
            </a:p>
            <a:p>
              <a:pPr marL="4826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AutoNum type="arabicParenBoth"/>
                <a:tabLst/>
                <a:defRPr/>
              </a:pPr>
              <a:r>
                <a:rPr lang="en-US" i="1" dirty="0" err="1"/>
                <a:t>Karakteristik</a:t>
              </a:r>
              <a:r>
                <a:rPr lang="en-US" i="1" dirty="0"/>
                <a:t> </a:t>
              </a:r>
              <a:r>
                <a:rPr lang="en-US" i="1" dirty="0" err="1"/>
                <a:t>apoteker</a:t>
              </a:r>
              <a:r>
                <a:rPr lang="en-US" i="1" dirty="0"/>
                <a:t> dan </a:t>
              </a:r>
              <a:r>
                <a:rPr lang="en-US" i="1" dirty="0" err="1"/>
                <a:t>apotek</a:t>
              </a:r>
              <a:endParaRPr lang="en-US" i="1" dirty="0"/>
            </a:p>
            <a:p>
              <a:pPr marL="4826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AutoNum type="arabicParenBoth"/>
                <a:tabLst/>
                <a:defRPr/>
              </a:pPr>
              <a:r>
                <a:rPr lang="en-US" i="1" dirty="0"/>
                <a:t>Dua </a:t>
              </a:r>
              <a:r>
                <a:rPr lang="en-US" i="1" dirty="0" err="1"/>
                <a:t>kasus</a:t>
              </a:r>
              <a:r>
                <a:rPr lang="en-US" i="1" dirty="0"/>
                <a:t> vignette </a:t>
              </a:r>
              <a:r>
                <a:rPr lang="en-US" i="1" dirty="0" err="1"/>
                <a:t>swamedikasi</a:t>
              </a:r>
              <a:r>
                <a:rPr lang="en-US" i="1" dirty="0"/>
                <a:t> </a:t>
              </a:r>
              <a:r>
                <a:rPr lang="en-US" i="1" dirty="0" err="1"/>
                <a:t>sakit</a:t>
              </a:r>
              <a:r>
                <a:rPr lang="en-US" i="1" dirty="0"/>
                <a:t> </a:t>
              </a:r>
              <a:r>
                <a:rPr lang="en-US" i="1" dirty="0" err="1"/>
                <a:t>kepala</a:t>
              </a:r>
              <a:r>
                <a:rPr lang="en-US" i="1" dirty="0"/>
                <a:t> (open ended questions)</a:t>
              </a:r>
            </a:p>
            <a:p>
              <a:pPr marL="139700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	-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kasus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lang="en-US" i="1" dirty="0" err="1"/>
                <a:t>sakit</a:t>
              </a:r>
              <a:r>
                <a:rPr lang="en-US" i="1" dirty="0"/>
                <a:t> </a:t>
              </a:r>
              <a:r>
                <a:rPr lang="en-US" i="1" dirty="0" err="1"/>
                <a:t>kepala</a:t>
              </a:r>
              <a:r>
                <a:rPr lang="en-US" i="1" dirty="0"/>
                <a:t> </a:t>
              </a:r>
              <a:r>
                <a:rPr lang="en-US" i="1" dirty="0" err="1"/>
                <a:t>tipe</a:t>
              </a:r>
              <a:r>
                <a:rPr lang="en-US" i="1" dirty="0"/>
                <a:t> tension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yang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dapa</a:t>
              </a:r>
              <a:r>
                <a:rPr lang="en-US" i="1" dirty="0"/>
                <a:t>t </a:t>
              </a:r>
              <a:r>
                <a:rPr lang="en-US" i="1" dirty="0" err="1"/>
                <a:t>diswamedikasi</a:t>
              </a:r>
              <a:endParaRPr lang="en-US" i="1" dirty="0"/>
            </a:p>
            <a:p>
              <a:pPr marL="139700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	-</a:t>
              </a:r>
              <a:r>
                <a:rPr lang="en-US" i="1" dirty="0"/>
                <a:t> </a:t>
              </a:r>
              <a:r>
                <a:rPr lang="en-US" i="1" dirty="0" err="1"/>
                <a:t>kasus</a:t>
              </a:r>
              <a:r>
                <a:rPr lang="en-US" i="1" dirty="0"/>
                <a:t> migraine </a:t>
              </a:r>
              <a:r>
                <a:rPr lang="en-US" i="1" dirty="0" err="1"/>
                <a:t>karena</a:t>
              </a:r>
              <a:r>
                <a:rPr lang="en-US" i="1" dirty="0"/>
                <a:t> </a:t>
              </a:r>
              <a:r>
                <a:rPr lang="en-US" i="1" dirty="0" err="1"/>
                <a:t>penggunaan</a:t>
              </a:r>
              <a:r>
                <a:rPr lang="en-US" i="1" dirty="0"/>
                <a:t> oral </a:t>
              </a:r>
              <a:r>
                <a:rPr lang="en-US" i="1" dirty="0" err="1"/>
                <a:t>kontrasepsi</a:t>
              </a:r>
              <a:r>
                <a:rPr lang="en-US" i="1" dirty="0"/>
                <a:t> yang </a:t>
              </a:r>
              <a:r>
                <a:rPr lang="en-US" i="1" dirty="0" err="1"/>
                <a:t>membutuhkan</a:t>
              </a:r>
              <a:r>
                <a:rPr lang="en-US" i="1" dirty="0"/>
                <a:t> </a:t>
              </a:r>
              <a:r>
                <a:rPr lang="en-US" i="1" dirty="0" err="1"/>
                <a:t>rujukan</a:t>
              </a:r>
              <a:r>
                <a:rPr lang="en-US" i="1" dirty="0"/>
                <a:t> </a:t>
              </a:r>
              <a:r>
                <a:rPr lang="en-US" i="1" dirty="0" err="1"/>
                <a:t>ke</a:t>
              </a:r>
              <a:r>
                <a:rPr lang="en-US" i="1" dirty="0"/>
                <a:t> 	  </a:t>
              </a:r>
              <a:r>
                <a:rPr lang="en-US" i="1" dirty="0" err="1"/>
                <a:t>dokter</a:t>
              </a:r>
              <a:endPara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83"/>
          <p:cNvSpPr txBox="1">
            <a:spLocks noGrp="1"/>
          </p:cNvSpPr>
          <p:nvPr>
            <p:ph type="ctrTitle" idx="4294967295"/>
          </p:nvPr>
        </p:nvSpPr>
        <p:spPr>
          <a:xfrm>
            <a:off x="728550" y="731950"/>
            <a:ext cx="39429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Instrumen Penelitian</a:t>
            </a:r>
            <a:endParaRPr sz="2400"/>
          </a:p>
        </p:txBody>
      </p:sp>
      <p:sp>
        <p:nvSpPr>
          <p:cNvPr id="2231" name="Google Shape;2231;p83"/>
          <p:cNvSpPr txBox="1">
            <a:spLocks noGrp="1"/>
          </p:cNvSpPr>
          <p:nvPr>
            <p:ph type="ctrTitle" idx="4294967295"/>
          </p:nvPr>
        </p:nvSpPr>
        <p:spPr>
          <a:xfrm>
            <a:off x="789450" y="2810675"/>
            <a:ext cx="52002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Uji Validitas dan Reliabilitas</a:t>
            </a:r>
            <a:endParaRPr sz="2400" dirty="0"/>
          </a:p>
        </p:txBody>
      </p:sp>
      <p:grpSp>
        <p:nvGrpSpPr>
          <p:cNvPr id="2232" name="Google Shape;2232;p83"/>
          <p:cNvGrpSpPr/>
          <p:nvPr/>
        </p:nvGrpSpPr>
        <p:grpSpPr>
          <a:xfrm>
            <a:off x="5854613" y="2919963"/>
            <a:ext cx="460525" cy="327525"/>
            <a:chOff x="5778388" y="3125763"/>
            <a:chExt cx="460525" cy="327525"/>
          </a:xfrm>
        </p:grpSpPr>
        <p:sp>
          <p:nvSpPr>
            <p:cNvPr id="2233" name="Google Shape;2233;p83"/>
            <p:cNvSpPr/>
            <p:nvPr/>
          </p:nvSpPr>
          <p:spPr>
            <a:xfrm>
              <a:off x="5778388" y="3125763"/>
              <a:ext cx="318425" cy="318400"/>
            </a:xfrm>
            <a:custGeom>
              <a:avLst/>
              <a:gdLst/>
              <a:ahLst/>
              <a:cxnLst/>
              <a:rect l="l" t="t" r="r" b="b"/>
              <a:pathLst>
                <a:path w="12737" h="12736" fill="none" extrusionOk="0">
                  <a:moveTo>
                    <a:pt x="12736" y="0"/>
                  </a:moveTo>
                  <a:lnTo>
                    <a:pt x="0" y="1273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83"/>
            <p:cNvSpPr/>
            <p:nvPr/>
          </p:nvSpPr>
          <p:spPr>
            <a:xfrm>
              <a:off x="5921238" y="3135638"/>
              <a:ext cx="317675" cy="317650"/>
            </a:xfrm>
            <a:custGeom>
              <a:avLst/>
              <a:gdLst/>
              <a:ahLst/>
              <a:cxnLst/>
              <a:rect l="l" t="t" r="r" b="b"/>
              <a:pathLst>
                <a:path w="12707" h="12706" fill="none" extrusionOk="0">
                  <a:moveTo>
                    <a:pt x="12706" y="0"/>
                  </a:moveTo>
                  <a:lnTo>
                    <a:pt x="1" y="1270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83"/>
          <p:cNvSpPr/>
          <p:nvPr/>
        </p:nvSpPr>
        <p:spPr>
          <a:xfrm>
            <a:off x="8374276" y="2948235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6" name="Google Shape;2236;p83"/>
          <p:cNvSpPr/>
          <p:nvPr/>
        </p:nvSpPr>
        <p:spPr>
          <a:xfrm>
            <a:off x="8649376" y="294823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11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83"/>
          <p:cNvGrpSpPr/>
          <p:nvPr/>
        </p:nvGrpSpPr>
        <p:grpSpPr>
          <a:xfrm>
            <a:off x="570887" y="1073735"/>
            <a:ext cx="7942732" cy="779224"/>
            <a:chOff x="789425" y="1381350"/>
            <a:chExt cx="5618400" cy="1356300"/>
          </a:xfrm>
        </p:grpSpPr>
        <p:sp>
          <p:nvSpPr>
            <p:cNvPr id="2228" name="Google Shape;2228;p83"/>
            <p:cNvSpPr/>
            <p:nvPr/>
          </p:nvSpPr>
          <p:spPr>
            <a:xfrm>
              <a:off x="865625" y="1457550"/>
              <a:ext cx="5542200" cy="128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83"/>
            <p:cNvSpPr/>
            <p:nvPr/>
          </p:nvSpPr>
          <p:spPr>
            <a:xfrm>
              <a:off x="789425" y="1381350"/>
              <a:ext cx="5542200" cy="12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9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83"/>
          <p:cNvSpPr txBox="1">
            <a:spLocks noGrp="1"/>
          </p:cNvSpPr>
          <p:nvPr>
            <p:ph type="ctrTitle" idx="4294967295"/>
          </p:nvPr>
        </p:nvSpPr>
        <p:spPr>
          <a:xfrm>
            <a:off x="728550" y="731950"/>
            <a:ext cx="39429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Rekrutmen Partisipan</a:t>
            </a:r>
            <a:endParaRPr sz="2400" dirty="0"/>
          </a:p>
        </p:txBody>
      </p:sp>
      <p:sp>
        <p:nvSpPr>
          <p:cNvPr id="2231" name="Google Shape;2231;p83"/>
          <p:cNvSpPr txBox="1">
            <a:spLocks noGrp="1"/>
          </p:cNvSpPr>
          <p:nvPr>
            <p:ph type="ctrTitle" idx="4294967295"/>
          </p:nvPr>
        </p:nvSpPr>
        <p:spPr>
          <a:xfrm>
            <a:off x="789449" y="2051829"/>
            <a:ext cx="52002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Kriteria Inklusi dan Ekslusi</a:t>
            </a:r>
            <a:endParaRPr sz="2400" dirty="0"/>
          </a:p>
        </p:txBody>
      </p:sp>
      <p:grpSp>
        <p:nvGrpSpPr>
          <p:cNvPr id="2232" name="Google Shape;2232;p83"/>
          <p:cNvGrpSpPr/>
          <p:nvPr/>
        </p:nvGrpSpPr>
        <p:grpSpPr>
          <a:xfrm>
            <a:off x="5854613" y="2919963"/>
            <a:ext cx="460525" cy="327525"/>
            <a:chOff x="5778388" y="3125763"/>
            <a:chExt cx="460525" cy="327525"/>
          </a:xfrm>
        </p:grpSpPr>
        <p:sp>
          <p:nvSpPr>
            <p:cNvPr id="2233" name="Google Shape;2233;p83"/>
            <p:cNvSpPr/>
            <p:nvPr/>
          </p:nvSpPr>
          <p:spPr>
            <a:xfrm>
              <a:off x="5778388" y="3125763"/>
              <a:ext cx="318425" cy="318400"/>
            </a:xfrm>
            <a:custGeom>
              <a:avLst/>
              <a:gdLst/>
              <a:ahLst/>
              <a:cxnLst/>
              <a:rect l="l" t="t" r="r" b="b"/>
              <a:pathLst>
                <a:path w="12737" h="12736" fill="none" extrusionOk="0">
                  <a:moveTo>
                    <a:pt x="12736" y="0"/>
                  </a:moveTo>
                  <a:lnTo>
                    <a:pt x="0" y="1273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83"/>
            <p:cNvSpPr/>
            <p:nvPr/>
          </p:nvSpPr>
          <p:spPr>
            <a:xfrm>
              <a:off x="5921238" y="3135638"/>
              <a:ext cx="317675" cy="317650"/>
            </a:xfrm>
            <a:custGeom>
              <a:avLst/>
              <a:gdLst/>
              <a:ahLst/>
              <a:cxnLst/>
              <a:rect l="l" t="t" r="r" b="b"/>
              <a:pathLst>
                <a:path w="12707" h="12706" fill="none" extrusionOk="0">
                  <a:moveTo>
                    <a:pt x="12706" y="0"/>
                  </a:moveTo>
                  <a:lnTo>
                    <a:pt x="1" y="12706"/>
                  </a:lnTo>
                </a:path>
              </a:pathLst>
            </a:custGeom>
            <a:noFill/>
            <a:ln w="190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83"/>
          <p:cNvSpPr/>
          <p:nvPr/>
        </p:nvSpPr>
        <p:spPr>
          <a:xfrm>
            <a:off x="8374276" y="2948235"/>
            <a:ext cx="275100" cy="238625"/>
          </a:xfrm>
          <a:custGeom>
            <a:avLst/>
            <a:gdLst/>
            <a:ahLst/>
            <a:cxnLst/>
            <a:rect l="l" t="t" r="r" b="b"/>
            <a:pathLst>
              <a:path w="11004" h="9545" extrusionOk="0">
                <a:moveTo>
                  <a:pt x="5502" y="0"/>
                </a:moveTo>
                <a:lnTo>
                  <a:pt x="2736" y="4772"/>
                </a:lnTo>
                <a:lnTo>
                  <a:pt x="0" y="9544"/>
                </a:lnTo>
                <a:lnTo>
                  <a:pt x="11003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6" name="Google Shape;2236;p83"/>
          <p:cNvSpPr/>
          <p:nvPr/>
        </p:nvSpPr>
        <p:spPr>
          <a:xfrm>
            <a:off x="8649376" y="2948235"/>
            <a:ext cx="275850" cy="238625"/>
          </a:xfrm>
          <a:custGeom>
            <a:avLst/>
            <a:gdLst/>
            <a:ahLst/>
            <a:cxnLst/>
            <a:rect l="l" t="t" r="r" b="b"/>
            <a:pathLst>
              <a:path w="11034" h="9545" extrusionOk="0">
                <a:moveTo>
                  <a:pt x="5502" y="0"/>
                </a:moveTo>
                <a:lnTo>
                  <a:pt x="2766" y="4772"/>
                </a:lnTo>
                <a:lnTo>
                  <a:pt x="0" y="9544"/>
                </a:lnTo>
                <a:lnTo>
                  <a:pt x="11034" y="9544"/>
                </a:lnTo>
                <a:lnTo>
                  <a:pt x="8268" y="4772"/>
                </a:lnTo>
                <a:lnTo>
                  <a:pt x="55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C7DB6-A8A0-B701-DD52-A398885D3280}"/>
              </a:ext>
            </a:extLst>
          </p:cNvPr>
          <p:cNvSpPr txBox="1"/>
          <p:nvPr/>
        </p:nvSpPr>
        <p:spPr>
          <a:xfrm>
            <a:off x="789449" y="1184345"/>
            <a:ext cx="7457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5025"/>
              </a:buClr>
              <a:buSzPts val="800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2A2869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Daftar apotek dan kontak APJ (bila tersedia) diambil dari Dinas Kesehatan setempat.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0797D-5163-2652-65EE-1A43D436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76" y="2433312"/>
            <a:ext cx="3636284" cy="2600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EC598-EB78-CB52-9ACD-BB50AECA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421" y="2436728"/>
            <a:ext cx="4083805" cy="2600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44409E-4D87-721F-DB28-5881B966863F}"/>
              </a:ext>
            </a:extLst>
          </p:cNvPr>
          <p:cNvSpPr txBox="1"/>
          <p:nvPr/>
        </p:nvSpPr>
        <p:spPr>
          <a:xfrm>
            <a:off x="789449" y="2516480"/>
            <a:ext cx="3235544" cy="142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inklusi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Apoteker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bersedia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mengikuti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penelitian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apotek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diwakili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apoteker</a:t>
            </a:r>
            <a:r>
              <a:rPr lang="en-US" b="1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</a:t>
            </a:r>
            <a:endParaRPr lang="en-ID" b="1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4B658-5784-F20F-FCF5-58D97303FCCB}"/>
              </a:ext>
            </a:extLst>
          </p:cNvPr>
          <p:cNvSpPr txBox="1"/>
          <p:nvPr/>
        </p:nvSpPr>
        <p:spPr>
          <a:xfrm>
            <a:off x="4841421" y="2505373"/>
            <a:ext cx="3513130" cy="232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Kriteria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ekslusi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potek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tidak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melayani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pasien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swamedikasi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potek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tutup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permanen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Alamat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apotek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daftar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ditemukan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Tidak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bisa</a:t>
            </a: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mengkontak</a:t>
            </a: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nomor</a:t>
            </a:r>
            <a:r>
              <a:rPr lang="en-US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apoteker</a:t>
            </a:r>
            <a:endParaRPr kumimoji="0" lang="en-ID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57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Tuscany Portfolio XL by Slidesgo">
  <a:themeElements>
    <a:clrScheme name="Simple Light">
      <a:dk1>
        <a:srgbClr val="2A2869"/>
      </a:dk1>
      <a:lt1>
        <a:srgbClr val="F3EBDE"/>
      </a:lt1>
      <a:dk2>
        <a:srgbClr val="DD5025"/>
      </a:dk2>
      <a:lt2>
        <a:srgbClr val="FFFFFF"/>
      </a:lt2>
      <a:accent1>
        <a:srgbClr val="ECCA31"/>
      </a:accent1>
      <a:accent2>
        <a:srgbClr val="4C65AE"/>
      </a:accent2>
      <a:accent3>
        <a:srgbClr val="2C2D44"/>
      </a:accent3>
      <a:accent4>
        <a:srgbClr val="FFFFFF"/>
      </a:accent4>
      <a:accent5>
        <a:srgbClr val="FFFFFF"/>
      </a:accent5>
      <a:accent6>
        <a:srgbClr val="FFFFFF"/>
      </a:accent6>
      <a:hlink>
        <a:srgbClr val="2A28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1161</Words>
  <Application>Microsoft Office PowerPoint</Application>
  <PresentationFormat>On-screen Show (16:9)</PresentationFormat>
  <Paragraphs>214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Fira Sans Condensed Medium</vt:lpstr>
      <vt:lpstr>Bebas Neue</vt:lpstr>
      <vt:lpstr>Yeseva One</vt:lpstr>
      <vt:lpstr>Arial</vt:lpstr>
      <vt:lpstr>Tahoma</vt:lpstr>
      <vt:lpstr>Times New Roman</vt:lpstr>
      <vt:lpstr>Open Sans</vt:lpstr>
      <vt:lpstr>Fira Sans Extra Condensed Medium</vt:lpstr>
      <vt:lpstr>Roboto Condensed</vt:lpstr>
      <vt:lpstr>Calibri</vt:lpstr>
      <vt:lpstr>Poppins</vt:lpstr>
      <vt:lpstr>Tuscany Portfolio XL by Slidesgo</vt:lpstr>
      <vt:lpstr>KETEPATAN REKOMENDASI PADA KASUS VIGNETTE SWAMEDIKASI SAKIT KEPALA OLEH APOTEKER DI APOTEK </vt:lpstr>
      <vt:lpstr>Tujuan Penelitian</vt:lpstr>
      <vt:lpstr>Latar Belakang</vt:lpstr>
      <vt:lpstr>Latar Belakang</vt:lpstr>
      <vt:lpstr>Tujuan Penelitian</vt:lpstr>
      <vt:lpstr>Penelitian</vt:lpstr>
      <vt:lpstr>PowerPoint Presentation</vt:lpstr>
      <vt:lpstr>Instrumen Penelitian</vt:lpstr>
      <vt:lpstr>Rekrutmen Partisipan</vt:lpstr>
      <vt:lpstr>Pengumpulan Data</vt:lpstr>
      <vt:lpstr>Analisa Data</vt:lpstr>
      <vt:lpstr>Penelitian</vt:lpstr>
      <vt:lpstr>Rekrutmen partisipan</vt:lpstr>
      <vt:lpstr>Karakteristik partisipan</vt:lpstr>
      <vt:lpstr>Karakteristik Partisipan</vt:lpstr>
      <vt:lpstr>Tipe dan ketepatan rekomendasi</vt:lpstr>
      <vt:lpstr>Tipe dan Ketepatan Rekomendasi</vt:lpstr>
      <vt:lpstr>Kesimpulan</vt:lpstr>
      <vt:lpstr>Kesimpulan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KETEPATAN REKOMENDASI MAHASISWA STRATA-1 FAKULTAS FARMASI UNIVERSITAS SURABAYA YANG MENGIKUTI KURIKULUM BARU 2020 PADA KASUS SWAMEDIKASI BATUK</dc:title>
  <dc:creator>cecilia</dc:creator>
  <cp:lastModifiedBy>cecilia brata</cp:lastModifiedBy>
  <cp:revision>15</cp:revision>
  <dcterms:modified xsi:type="dcterms:W3CDTF">2023-10-24T05:57:01Z</dcterms:modified>
</cp:coreProperties>
</file>